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handoutMasterIdLst>
    <p:handoutMasterId r:id="rId12"/>
  </p:handoutMasterIdLst>
  <p:sldIdLst>
    <p:sldId id="256" r:id="rId3"/>
    <p:sldId id="259" r:id="rId5"/>
    <p:sldId id="263" r:id="rId6"/>
    <p:sldId id="3667" r:id="rId7"/>
    <p:sldId id="3687" r:id="rId8"/>
    <p:sldId id="265" r:id="rId9"/>
    <p:sldId id="3689" r:id="rId10"/>
    <p:sldId id="3690" r:id="rId11"/>
  </p:sldIdLst>
  <p:sldSz cx="9144000" cy="5143500" type="screen16x9"/>
  <p:notesSz cx="6858000" cy="9144000"/>
  <p:defaultTex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B4367"/>
    <a:srgbClr val="1D4865"/>
    <a:srgbClr val="1D4971"/>
    <a:srgbClr val="51B3CD"/>
    <a:srgbClr val="83C2DB"/>
    <a:srgbClr val="2980B4"/>
    <a:srgbClr val="4287C6"/>
    <a:srgbClr val="2780A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90" d="100"/>
          <a:sy n="90" d="100"/>
        </p:scale>
        <p:origin x="102" y="174"/>
      </p:cViewPr>
      <p:guideLst>
        <p:guide orient="horz" pos="1528"/>
        <p:guide pos="2856"/>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 Type="http://schemas.openxmlformats.org/officeDocument/2006/relationships/theme" Target="theme/theme1.xml"/><Relationship Id="rId15" Type="http://schemas.openxmlformats.org/officeDocument/2006/relationships/tableStyles" Target="tableStyles.xml"/><Relationship Id="rId14" Type="http://schemas.openxmlformats.org/officeDocument/2006/relationships/viewProps" Target="viewProps.xml"/><Relationship Id="rId13" Type="http://schemas.openxmlformats.org/officeDocument/2006/relationships/presProps" Target="presProps.xml"/><Relationship Id="rId12" Type="http://schemas.openxmlformats.org/officeDocument/2006/relationships/handoutMaster" Target="handoutMasters/handoutMaster1.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9" Type="http://schemas.openxmlformats.org/officeDocument/2006/relationships/image" Target="../media/image8.jpeg"/><Relationship Id="rId8" Type="http://schemas.openxmlformats.org/officeDocument/2006/relationships/image" Target="../media/image7.jpeg"/><Relationship Id="rId7" Type="http://schemas.openxmlformats.org/officeDocument/2006/relationships/image" Target="../media/image6.jpeg"/><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 Id="rId3" Type="http://schemas.openxmlformats.org/officeDocument/2006/relationships/image" Target="../media/image2.jpeg"/><Relationship Id="rId2" Type="http://schemas.openxmlformats.org/officeDocument/2006/relationships/hyperlink" Target="https://www.gfxaa.com/" TargetMode="External"/><Relationship Id="rId18" Type="http://schemas.openxmlformats.org/officeDocument/2006/relationships/hyperlink" Target="http://www.gfxaa.com/" TargetMode="External"/><Relationship Id="rId17" Type="http://schemas.openxmlformats.org/officeDocument/2006/relationships/image" Target="../media/image16.jpeg"/><Relationship Id="rId16" Type="http://schemas.openxmlformats.org/officeDocument/2006/relationships/image" Target="../media/image15.jpeg"/><Relationship Id="rId15" Type="http://schemas.openxmlformats.org/officeDocument/2006/relationships/image" Target="../media/image14.jpeg"/><Relationship Id="rId14" Type="http://schemas.openxmlformats.org/officeDocument/2006/relationships/image" Target="../media/image13.jpeg"/><Relationship Id="rId13" Type="http://schemas.openxmlformats.org/officeDocument/2006/relationships/image" Target="../media/image12.jpeg"/><Relationship Id="rId12" Type="http://schemas.openxmlformats.org/officeDocument/2006/relationships/image" Target="../media/image11.jpeg"/><Relationship Id="rId11" Type="http://schemas.openxmlformats.org/officeDocument/2006/relationships/image" Target="../media/image10.jpeg"/><Relationship Id="rId10" Type="http://schemas.openxmlformats.org/officeDocument/2006/relationships/image" Target="../media/image9.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hyperlink" Target="http://www.gfxaa.com/" TargetMode="External"/><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40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Click="0" advTm="1000">
        <p14:prism isInverted="1"/>
      </p:transition>
    </mc:Choice>
    <mc:Fallback>
      <p:transition spd="slow" advClick="0" advTm="100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userDrawn="1">
  <p:cSld name="1_www.gfxaa.com">
    <p:spTree>
      <p:nvGrpSpPr>
        <p:cNvPr id="1" name=""/>
        <p:cNvGrpSpPr/>
        <p:nvPr/>
      </p:nvGrpSpPr>
      <p:grpSpPr>
        <a:xfrm>
          <a:off x="0" y="0"/>
          <a:ext cx="0" cy="0"/>
          <a:chOff x="0" y="0"/>
          <a:chExt cx="0" cy="0"/>
        </a:xfrm>
      </p:grpSpPr>
      <p:sp>
        <p:nvSpPr>
          <p:cNvPr id="19" name="TextBox 2"/>
          <p:cNvSpPr txBox="1"/>
          <p:nvPr userDrawn="1"/>
        </p:nvSpPr>
        <p:spPr>
          <a:xfrm>
            <a:off x="2582042" y="803906"/>
            <a:ext cx="4255965" cy="738664"/>
          </a:xfrm>
          <a:prstGeom prst="rect">
            <a:avLst/>
          </a:prstGeom>
          <a:noFill/>
        </p:spPr>
        <p:txBody>
          <a:bodyPr wrap="square" rtlCol="0">
            <a:spAutoFit/>
          </a:bodyPr>
          <a:lstStyle/>
          <a:p>
            <a:pPr algn="l">
              <a:spcBef>
                <a:spcPts val="900"/>
              </a:spcBef>
            </a:pPr>
            <a:r>
              <a:rPr lang="zh-CN" altLang="en-US" sz="900" b="1" spc="225" dirty="0">
                <a:solidFill>
                  <a:srgbClr val="2C4166">
                    <a:alpha val="40000"/>
                  </a:srgbClr>
                </a:solidFill>
                <a:ea typeface="Open Sans" panose="020B0606030504020204" pitchFamily="34" charset="0"/>
                <a:cs typeface="Open Sans" panose="020B0606030504020204" pitchFamily="34" charset="0"/>
              </a:rPr>
              <a:t>微信扫码关注：顶尖</a:t>
            </a:r>
            <a:r>
              <a:rPr lang="en-US" altLang="zh-CN" sz="900" b="1" spc="225" dirty="0">
                <a:solidFill>
                  <a:srgbClr val="2C4166">
                    <a:alpha val="40000"/>
                  </a:srgbClr>
                </a:solidFill>
                <a:ea typeface="Open Sans" panose="020B0606030504020204" pitchFamily="34" charset="0"/>
                <a:cs typeface="Open Sans" panose="020B0606030504020204" pitchFamily="34" charset="0"/>
              </a:rPr>
              <a:t>PPT</a:t>
            </a:r>
            <a:r>
              <a:rPr lang="zh-CN" altLang="en-US" sz="900" b="1" spc="225" dirty="0">
                <a:solidFill>
                  <a:srgbClr val="2C4166">
                    <a:alpha val="40000"/>
                  </a:srgbClr>
                </a:solidFill>
                <a:ea typeface="Open Sans" panose="020B0606030504020204" pitchFamily="34" charset="0"/>
                <a:cs typeface="Open Sans" panose="020B0606030504020204" pitchFamily="34" charset="0"/>
              </a:rPr>
              <a:t>模板</a:t>
            </a:r>
            <a:endParaRPr lang="en-US" altLang="zh-CN" sz="900" b="1" spc="225" dirty="0">
              <a:solidFill>
                <a:srgbClr val="2C4166">
                  <a:alpha val="40000"/>
                </a:srgbClr>
              </a:solidFill>
              <a:ea typeface="Open Sans" panose="020B0606030504020204" pitchFamily="34" charset="0"/>
              <a:cs typeface="Open Sans" panose="020B0606030504020204" pitchFamily="34" charset="0"/>
            </a:endParaRPr>
          </a:p>
          <a:p>
            <a:pPr algn="l">
              <a:spcBef>
                <a:spcPts val="900"/>
              </a:spcBef>
            </a:pPr>
            <a:r>
              <a:rPr lang="zh-CN" altLang="en-US" sz="900" b="0" spc="225" dirty="0">
                <a:solidFill>
                  <a:srgbClr val="2C4166">
                    <a:alpha val="40000"/>
                  </a:srgbClr>
                </a:solidFill>
                <a:ea typeface="Open Sans" panose="020B0606030504020204" pitchFamily="34" charset="0"/>
                <a:cs typeface="Open Sans" panose="020B0606030504020204" pitchFamily="34" charset="0"/>
              </a:rPr>
              <a:t>回复“</a:t>
            </a:r>
            <a:r>
              <a:rPr lang="zh-CN" altLang="en-US" sz="900" b="1" spc="225" dirty="0">
                <a:solidFill>
                  <a:srgbClr val="2C4166">
                    <a:alpha val="40000"/>
                  </a:srgbClr>
                </a:solidFill>
                <a:ea typeface="Open Sans" panose="020B0606030504020204" pitchFamily="34" charset="0"/>
                <a:cs typeface="Open Sans" panose="020B0606030504020204" pitchFamily="34" charset="0"/>
              </a:rPr>
              <a:t>公开免费</a:t>
            </a:r>
            <a:r>
              <a:rPr lang="zh-CN" altLang="en-US" sz="900" b="0" spc="225" dirty="0">
                <a:solidFill>
                  <a:srgbClr val="2C4166">
                    <a:alpha val="40000"/>
                  </a:srgbClr>
                </a:solidFill>
                <a:ea typeface="Open Sans" panose="020B0606030504020204" pitchFamily="34" charset="0"/>
                <a:cs typeface="Open Sans" panose="020B0606030504020204" pitchFamily="34" charset="0"/>
              </a:rPr>
              <a:t>”，免费领取</a:t>
            </a:r>
            <a:r>
              <a:rPr lang="en-US" altLang="zh-CN" sz="900" b="0" spc="225" dirty="0">
                <a:solidFill>
                  <a:srgbClr val="2C4166">
                    <a:alpha val="40000"/>
                  </a:srgbClr>
                </a:solidFill>
                <a:ea typeface="Open Sans" panose="020B0606030504020204" pitchFamily="34" charset="0"/>
                <a:cs typeface="Open Sans" panose="020B0606030504020204" pitchFamily="34" charset="0"/>
              </a:rPr>
              <a:t>10000</a:t>
            </a:r>
            <a:r>
              <a:rPr lang="zh-CN" altLang="en-US" sz="900" b="0" spc="225" dirty="0">
                <a:solidFill>
                  <a:srgbClr val="2C4166">
                    <a:alpha val="40000"/>
                  </a:srgbClr>
                </a:solidFill>
                <a:ea typeface="Open Sans" panose="020B0606030504020204" pitchFamily="34" charset="0"/>
                <a:cs typeface="Open Sans" panose="020B0606030504020204" pitchFamily="34" charset="0"/>
              </a:rPr>
              <a:t>多套精选</a:t>
            </a:r>
            <a:r>
              <a:rPr lang="en-US" altLang="zh-CN" sz="900" b="0" spc="225" dirty="0">
                <a:solidFill>
                  <a:srgbClr val="2C4166">
                    <a:alpha val="40000"/>
                  </a:srgbClr>
                </a:solidFill>
                <a:ea typeface="Open Sans" panose="020B0606030504020204" pitchFamily="34" charset="0"/>
                <a:cs typeface="Open Sans" panose="020B0606030504020204" pitchFamily="34" charset="0"/>
              </a:rPr>
              <a:t>PPT</a:t>
            </a:r>
            <a:r>
              <a:rPr lang="zh-CN" altLang="en-US" sz="900" b="0" spc="225" dirty="0">
                <a:solidFill>
                  <a:srgbClr val="2C4166">
                    <a:alpha val="40000"/>
                  </a:srgbClr>
                </a:solidFill>
                <a:ea typeface="Open Sans" panose="020B0606030504020204" pitchFamily="34" charset="0"/>
                <a:cs typeface="Open Sans" panose="020B0606030504020204" pitchFamily="34" charset="0"/>
              </a:rPr>
              <a:t>合集</a:t>
            </a:r>
            <a:endParaRPr lang="en-US" altLang="zh-CN" sz="900" b="0" spc="225" dirty="0">
              <a:solidFill>
                <a:srgbClr val="2C4166">
                  <a:alpha val="40000"/>
                </a:srgbClr>
              </a:solidFill>
              <a:ea typeface="Open Sans" panose="020B0606030504020204" pitchFamily="34" charset="0"/>
              <a:cs typeface="Open Sans" panose="020B0606030504020204" pitchFamily="34" charset="0"/>
            </a:endParaRPr>
          </a:p>
          <a:p>
            <a:pPr algn="l">
              <a:spcBef>
                <a:spcPts val="900"/>
              </a:spcBef>
            </a:pPr>
            <a:r>
              <a:rPr lang="en-US" sz="900" b="1" spc="225" dirty="0">
                <a:solidFill>
                  <a:srgbClr val="2C4166">
                    <a:alpha val="40000"/>
                  </a:srgbClr>
                </a:solidFill>
                <a:ea typeface="Open Sans" panose="020B0606030504020204" pitchFamily="34" charset="0"/>
                <a:cs typeface="Open Sans" panose="020B0606030504020204" pitchFamily="34" charset="0"/>
              </a:rPr>
              <a:t>https://</a:t>
            </a:r>
            <a:r>
              <a:rPr lang="en-US" altLang="zh-CN" sz="900" spc="225" dirty="0">
                <a:solidFill>
                  <a:srgbClr val="2C4166">
                    <a:alpha val="40000"/>
                  </a:srgbClr>
                </a:solidFill>
                <a:ea typeface="Open Sans" panose="020B0606030504020204" pitchFamily="34" charset="0"/>
                <a:cs typeface="Open Sans" panose="020B0606030504020204" pitchFamily="34" charset="0"/>
              </a:rPr>
              <a:t>www.gfxaa.com</a:t>
            </a:r>
            <a:endParaRPr lang="en-US" sz="900" spc="225" dirty="0">
              <a:solidFill>
                <a:srgbClr val="2C4166">
                  <a:alpha val="40000"/>
                </a:srgbClr>
              </a:solidFill>
              <a:ea typeface="Open Sans" panose="020B0606030504020204" pitchFamily="34" charset="0"/>
              <a:cs typeface="Open Sans" panose="020B0606030504020204" pitchFamily="34" charset="0"/>
            </a:endParaRPr>
          </a:p>
        </p:txBody>
      </p:sp>
      <p:sp>
        <p:nvSpPr>
          <p:cNvPr id="3" name="矩形: 圆角 2">
            <a:hlinkClick r:id="rId2"/>
          </p:cNvPr>
          <p:cNvSpPr/>
          <p:nvPr userDrawn="1"/>
        </p:nvSpPr>
        <p:spPr>
          <a:xfrm>
            <a:off x="2660420" y="1655282"/>
            <a:ext cx="1258040" cy="255896"/>
          </a:xfrm>
          <a:prstGeom prst="roundRect">
            <a:avLst>
              <a:gd name="adj" fmla="val 50000"/>
            </a:avLst>
          </a:prstGeom>
          <a:solidFill>
            <a:srgbClr val="A0AA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825" dirty="0">
                <a:solidFill>
                  <a:schemeClr val="bg1"/>
                </a:solidFill>
              </a:rPr>
              <a:t>进入官网</a:t>
            </a:r>
            <a:endParaRPr lang="zh-CN" altLang="en-US" sz="825" dirty="0">
              <a:solidFill>
                <a:schemeClr val="bg1"/>
              </a:solidFill>
            </a:endParaRPr>
          </a:p>
        </p:txBody>
      </p:sp>
      <p:pic>
        <p:nvPicPr>
          <p:cNvPr id="5" name="图片 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91142" y="803905"/>
            <a:ext cx="1173131" cy="1173131"/>
          </a:xfrm>
          <a:prstGeom prst="rect">
            <a:avLst/>
          </a:prstGeom>
        </p:spPr>
      </p:pic>
      <p:grpSp>
        <p:nvGrpSpPr>
          <p:cNvPr id="6" name="组合 5"/>
          <p:cNvGrpSpPr/>
          <p:nvPr userDrawn="1"/>
        </p:nvGrpSpPr>
        <p:grpSpPr>
          <a:xfrm>
            <a:off x="891142" y="2548407"/>
            <a:ext cx="7085668" cy="1258585"/>
            <a:chOff x="1004156" y="4272239"/>
            <a:chExt cx="9447557" cy="1678113"/>
          </a:xfrm>
        </p:grpSpPr>
        <p:pic>
          <p:nvPicPr>
            <p:cNvPr id="24" name="Picture 2"/>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1004156" y="4272240"/>
              <a:ext cx="1143035" cy="734808"/>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2388243" y="4277860"/>
              <a:ext cx="1143035" cy="734808"/>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6"/>
            <p:cNvPicPr>
              <a:picLocks noChangeAspect="1" noChangeArrowheads="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3772330" y="4272240"/>
              <a:ext cx="1143035" cy="734808"/>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8"/>
            <p:cNvPicPr>
              <a:picLocks noChangeAspect="1" noChangeArrowheads="1"/>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5156417" y="4283148"/>
              <a:ext cx="1143035" cy="734808"/>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10"/>
            <p:cNvPicPr>
              <a:picLocks noChangeAspect="1" noChangeArrowheads="1"/>
            </p:cNvPicPr>
            <p:nvPr userDrawn="1"/>
          </p:nvPicPr>
          <p:blipFill>
            <a:blip r:embed="rId8" cstate="print">
              <a:extLst>
                <a:ext uri="{28A0092B-C50C-407E-A947-70E740481C1C}">
                  <a14:useLocalDpi xmlns:a14="http://schemas.microsoft.com/office/drawing/2010/main" val="0"/>
                </a:ext>
              </a:extLst>
            </a:blip>
            <a:srcRect/>
            <a:stretch>
              <a:fillRect/>
            </a:stretch>
          </p:blipFill>
          <p:spPr bwMode="auto">
            <a:xfrm>
              <a:off x="6540505" y="4272239"/>
              <a:ext cx="1143035" cy="734808"/>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12"/>
            <p:cNvPicPr>
              <a:picLocks noChangeAspect="1" noChangeArrowheads="1"/>
            </p:cNvPicPr>
            <p:nvPr userDrawn="1"/>
          </p:nvPicPr>
          <p:blipFill>
            <a:blip r:embed="rId9" cstate="print">
              <a:extLst>
                <a:ext uri="{28A0092B-C50C-407E-A947-70E740481C1C}">
                  <a14:useLocalDpi xmlns:a14="http://schemas.microsoft.com/office/drawing/2010/main" val="0"/>
                </a:ext>
              </a:extLst>
            </a:blip>
            <a:srcRect/>
            <a:stretch>
              <a:fillRect/>
            </a:stretch>
          </p:blipFill>
          <p:spPr bwMode="auto">
            <a:xfrm>
              <a:off x="7924591" y="4284682"/>
              <a:ext cx="1143035" cy="734808"/>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14"/>
            <p:cNvPicPr>
              <a:picLocks noChangeAspect="1" noChangeArrowheads="1"/>
            </p:cNvPicPr>
            <p:nvPr userDrawn="1"/>
          </p:nvPicPr>
          <p:blipFill>
            <a:blip r:embed="rId10" cstate="print">
              <a:extLst>
                <a:ext uri="{28A0092B-C50C-407E-A947-70E740481C1C}">
                  <a14:useLocalDpi xmlns:a14="http://schemas.microsoft.com/office/drawing/2010/main" val="0"/>
                </a:ext>
              </a:extLst>
            </a:blip>
            <a:srcRect/>
            <a:stretch>
              <a:fillRect/>
            </a:stretch>
          </p:blipFill>
          <p:spPr bwMode="auto">
            <a:xfrm>
              <a:off x="9308678" y="4284682"/>
              <a:ext cx="1143035" cy="734808"/>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18"/>
            <p:cNvPicPr>
              <a:picLocks noChangeAspect="1" noChangeArrowheads="1"/>
            </p:cNvPicPr>
            <p:nvPr userDrawn="1"/>
          </p:nvPicPr>
          <p:blipFill>
            <a:blip r:embed="rId11" cstate="print">
              <a:extLst>
                <a:ext uri="{28A0092B-C50C-407E-A947-70E740481C1C}">
                  <a14:useLocalDpi xmlns:a14="http://schemas.microsoft.com/office/drawing/2010/main" val="0"/>
                </a:ext>
              </a:extLst>
            </a:blip>
            <a:srcRect/>
            <a:stretch>
              <a:fillRect/>
            </a:stretch>
          </p:blipFill>
          <p:spPr bwMode="auto">
            <a:xfrm>
              <a:off x="7924591" y="5215544"/>
              <a:ext cx="1143035" cy="734808"/>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20"/>
            <p:cNvPicPr>
              <a:picLocks noChangeAspect="1" noChangeArrowheads="1"/>
            </p:cNvPicPr>
            <p:nvPr userDrawn="1"/>
          </p:nvPicPr>
          <p:blipFill>
            <a:blip r:embed="rId12" cstate="print">
              <a:extLst>
                <a:ext uri="{28A0092B-C50C-407E-A947-70E740481C1C}">
                  <a14:useLocalDpi xmlns:a14="http://schemas.microsoft.com/office/drawing/2010/main" val="0"/>
                </a:ext>
              </a:extLst>
            </a:blip>
            <a:srcRect/>
            <a:stretch>
              <a:fillRect/>
            </a:stretch>
          </p:blipFill>
          <p:spPr bwMode="auto">
            <a:xfrm>
              <a:off x="9308678" y="5215544"/>
              <a:ext cx="1143035" cy="734808"/>
            </a:xfrm>
            <a:prstGeom prst="rect">
              <a:avLst/>
            </a:prstGeom>
            <a:noFill/>
            <a:extLst>
              <a:ext uri="{909E8E84-426E-40DD-AFC4-6F175D3DCCD1}">
                <a14:hiddenFill xmlns:a14="http://schemas.microsoft.com/office/drawing/2010/main">
                  <a:solidFill>
                    <a:srgbClr val="FFFFFF"/>
                  </a:solidFill>
                </a14:hiddenFill>
              </a:ext>
            </a:extLst>
          </p:spPr>
        </p:pic>
        <p:pic>
          <p:nvPicPr>
            <p:cNvPr id="34" name="Picture 22"/>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6540504" y="5191189"/>
              <a:ext cx="1143035" cy="734808"/>
            </a:xfrm>
            <a:prstGeom prst="rect">
              <a:avLst/>
            </a:prstGeom>
            <a:noFill/>
            <a:extLst>
              <a:ext uri="{909E8E84-426E-40DD-AFC4-6F175D3DCCD1}">
                <a14:hiddenFill xmlns:a14="http://schemas.microsoft.com/office/drawing/2010/main">
                  <a:solidFill>
                    <a:srgbClr val="FFFFFF"/>
                  </a:solidFill>
                </a14:hiddenFill>
              </a:ext>
            </a:extLst>
          </p:spPr>
        </p:pic>
        <p:pic>
          <p:nvPicPr>
            <p:cNvPr id="35" name="Picture 26"/>
            <p:cNvPicPr>
              <a:picLocks noChangeAspect="1" noChangeArrowheads="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5156417" y="5194660"/>
              <a:ext cx="1143035" cy="734808"/>
            </a:xfrm>
            <a:prstGeom prst="rect">
              <a:avLst/>
            </a:prstGeom>
            <a:noFill/>
            <a:extLst>
              <a:ext uri="{909E8E84-426E-40DD-AFC4-6F175D3DCCD1}">
                <a14:hiddenFill xmlns:a14="http://schemas.microsoft.com/office/drawing/2010/main">
                  <a:solidFill>
                    <a:srgbClr val="FFFFFF"/>
                  </a:solidFill>
                </a14:hiddenFill>
              </a:ext>
            </a:extLst>
          </p:spPr>
        </p:pic>
        <p:pic>
          <p:nvPicPr>
            <p:cNvPr id="36" name="Picture 28"/>
            <p:cNvPicPr>
              <a:picLocks noChangeAspect="1" noChangeArrowheads="1"/>
            </p:cNvPicPr>
            <p:nvPr userDrawn="1"/>
          </p:nvPicPr>
          <p:blipFill>
            <a:blip r:embed="rId15" cstate="print">
              <a:extLst>
                <a:ext uri="{28A0092B-C50C-407E-A947-70E740481C1C}">
                  <a14:useLocalDpi xmlns:a14="http://schemas.microsoft.com/office/drawing/2010/main" val="0"/>
                </a:ext>
              </a:extLst>
            </a:blip>
            <a:srcRect/>
            <a:stretch>
              <a:fillRect/>
            </a:stretch>
          </p:blipFill>
          <p:spPr bwMode="auto">
            <a:xfrm>
              <a:off x="3772330" y="5197469"/>
              <a:ext cx="1143035" cy="734808"/>
            </a:xfrm>
            <a:prstGeom prst="rect">
              <a:avLst/>
            </a:prstGeom>
            <a:noFill/>
            <a:extLst>
              <a:ext uri="{909E8E84-426E-40DD-AFC4-6F175D3DCCD1}">
                <a14:hiddenFill xmlns:a14="http://schemas.microsoft.com/office/drawing/2010/main">
                  <a:solidFill>
                    <a:srgbClr val="FFFFFF"/>
                  </a:solidFill>
                </a14:hiddenFill>
              </a:ext>
            </a:extLst>
          </p:spPr>
        </p:pic>
        <p:pic>
          <p:nvPicPr>
            <p:cNvPr id="37" name="Picture 30"/>
            <p:cNvPicPr>
              <a:picLocks noChangeAspect="1" noChangeArrowheads="1"/>
            </p:cNvPicPr>
            <p:nvPr userDrawn="1"/>
          </p:nvPicPr>
          <p:blipFill>
            <a:blip r:embed="rId16" cstate="print">
              <a:extLst>
                <a:ext uri="{28A0092B-C50C-407E-A947-70E740481C1C}">
                  <a14:useLocalDpi xmlns:a14="http://schemas.microsoft.com/office/drawing/2010/main" val="0"/>
                </a:ext>
              </a:extLst>
            </a:blip>
            <a:srcRect/>
            <a:stretch>
              <a:fillRect/>
            </a:stretch>
          </p:blipFill>
          <p:spPr bwMode="auto">
            <a:xfrm>
              <a:off x="2388243" y="5197469"/>
              <a:ext cx="1143035" cy="734808"/>
            </a:xfrm>
            <a:prstGeom prst="rect">
              <a:avLst/>
            </a:prstGeom>
            <a:noFill/>
            <a:extLst>
              <a:ext uri="{909E8E84-426E-40DD-AFC4-6F175D3DCCD1}">
                <a14:hiddenFill xmlns:a14="http://schemas.microsoft.com/office/drawing/2010/main">
                  <a:solidFill>
                    <a:srgbClr val="FFFFFF"/>
                  </a:solidFill>
                </a14:hiddenFill>
              </a:ext>
            </a:extLst>
          </p:spPr>
        </p:pic>
        <p:pic>
          <p:nvPicPr>
            <p:cNvPr id="38" name="Picture 32"/>
            <p:cNvPicPr>
              <a:picLocks noChangeAspect="1" noChangeArrowheads="1"/>
            </p:cNvPicPr>
            <p:nvPr userDrawn="1"/>
          </p:nvPicPr>
          <p:blipFill>
            <a:blip r:embed="rId17" cstate="print">
              <a:extLst>
                <a:ext uri="{28A0092B-C50C-407E-A947-70E740481C1C}">
                  <a14:useLocalDpi xmlns:a14="http://schemas.microsoft.com/office/drawing/2010/main" val="0"/>
                </a:ext>
              </a:extLst>
            </a:blip>
            <a:srcRect/>
            <a:stretch>
              <a:fillRect/>
            </a:stretch>
          </p:blipFill>
          <p:spPr bwMode="auto">
            <a:xfrm>
              <a:off x="1004156" y="5205568"/>
              <a:ext cx="1143035" cy="734808"/>
            </a:xfrm>
            <a:prstGeom prst="rect">
              <a:avLst/>
            </a:prstGeom>
            <a:noFill/>
            <a:extLst>
              <a:ext uri="{909E8E84-426E-40DD-AFC4-6F175D3DCCD1}">
                <a14:hiddenFill xmlns:a14="http://schemas.microsoft.com/office/drawing/2010/main">
                  <a:solidFill>
                    <a:srgbClr val="FFFFFF"/>
                  </a:solidFill>
                </a14:hiddenFill>
              </a:ext>
            </a:extLst>
          </p:spPr>
        </p:pic>
      </p:grpSp>
      <p:cxnSp>
        <p:nvCxnSpPr>
          <p:cNvPr id="10" name="直接连接符 9"/>
          <p:cNvCxnSpPr/>
          <p:nvPr userDrawn="1"/>
        </p:nvCxnSpPr>
        <p:spPr>
          <a:xfrm>
            <a:off x="891142" y="2273672"/>
            <a:ext cx="7085668" cy="0"/>
          </a:xfrm>
          <a:prstGeom prst="line">
            <a:avLst/>
          </a:prstGeom>
          <a:ln w="3175">
            <a:solidFill>
              <a:srgbClr val="E0E8EE"/>
            </a:solidFill>
          </a:ln>
        </p:spPr>
        <p:style>
          <a:lnRef idx="1">
            <a:schemeClr val="accent1"/>
          </a:lnRef>
          <a:fillRef idx="0">
            <a:schemeClr val="accent1"/>
          </a:fillRef>
          <a:effectRef idx="0">
            <a:schemeClr val="accent1"/>
          </a:effectRef>
          <a:fontRef idx="minor">
            <a:schemeClr val="tx1"/>
          </a:fontRef>
        </p:style>
      </p:cxnSp>
      <p:sp>
        <p:nvSpPr>
          <p:cNvPr id="44" name="TextBox 2"/>
          <p:cNvSpPr txBox="1"/>
          <p:nvPr userDrawn="1"/>
        </p:nvSpPr>
        <p:spPr>
          <a:xfrm>
            <a:off x="793810" y="4005858"/>
            <a:ext cx="6754361" cy="253916"/>
          </a:xfrm>
          <a:prstGeom prst="rect">
            <a:avLst/>
          </a:prstGeom>
          <a:noFill/>
        </p:spPr>
        <p:txBody>
          <a:bodyPr wrap="square" rtlCol="0">
            <a:spAutoFit/>
          </a:bodyPr>
          <a:lstStyle/>
          <a:p>
            <a:pPr algn="l">
              <a:spcBef>
                <a:spcPts val="900"/>
              </a:spcBef>
            </a:pPr>
            <a:r>
              <a:rPr lang="zh-CN" altLang="en-US" sz="1050" b="1" spc="225" dirty="0">
                <a:solidFill>
                  <a:srgbClr val="2C4166">
                    <a:alpha val="40000"/>
                  </a:srgbClr>
                </a:solidFill>
                <a:ea typeface="Open Sans" panose="020B0606030504020204" pitchFamily="34" charset="0"/>
                <a:cs typeface="Open Sans" panose="020B0606030504020204" pitchFamily="34" charset="0"/>
              </a:rPr>
              <a:t>顶尖</a:t>
            </a:r>
            <a:r>
              <a:rPr lang="en-US" altLang="zh-CN" sz="1050" b="1" spc="225" dirty="0">
                <a:solidFill>
                  <a:srgbClr val="2C4166">
                    <a:alpha val="40000"/>
                  </a:srgbClr>
                </a:solidFill>
                <a:ea typeface="Open Sans" panose="020B0606030504020204" pitchFamily="34" charset="0"/>
                <a:cs typeface="Open Sans" panose="020B0606030504020204" pitchFamily="34" charset="0"/>
              </a:rPr>
              <a:t>PPT</a:t>
            </a:r>
            <a:r>
              <a:rPr lang="zh-CN" altLang="en-US" sz="1050" b="1" spc="225" dirty="0">
                <a:solidFill>
                  <a:srgbClr val="2C4166">
                    <a:alpha val="40000"/>
                  </a:srgbClr>
                </a:solidFill>
                <a:ea typeface="Open Sans" panose="020B0606030504020204" pitchFamily="34" charset="0"/>
                <a:cs typeface="Open Sans" panose="020B0606030504020204" pitchFamily="34" charset="0"/>
              </a:rPr>
              <a:t> </a:t>
            </a:r>
            <a:r>
              <a:rPr lang="en-US" altLang="zh-CN" sz="1050" b="0" spc="225" dirty="0">
                <a:solidFill>
                  <a:srgbClr val="2C4166">
                    <a:alpha val="40000"/>
                  </a:srgbClr>
                </a:solidFill>
                <a:ea typeface="Open Sans" panose="020B0606030504020204" pitchFamily="34" charset="0"/>
                <a:cs typeface="Open Sans" panose="020B0606030504020204" pitchFamily="34" charset="0"/>
              </a:rPr>
              <a:t>|</a:t>
            </a:r>
            <a:r>
              <a:rPr lang="en-US" altLang="zh-CN" sz="1050" b="1" spc="225" dirty="0">
                <a:solidFill>
                  <a:srgbClr val="2C4166">
                    <a:alpha val="40000"/>
                  </a:srgbClr>
                </a:solidFill>
                <a:ea typeface="Open Sans" panose="020B0606030504020204" pitchFamily="34" charset="0"/>
                <a:cs typeface="Open Sans" panose="020B0606030504020204" pitchFamily="34" charset="0"/>
              </a:rPr>
              <a:t> </a:t>
            </a:r>
            <a:r>
              <a:rPr lang="en-US" altLang="zh-CN" sz="1050" b="1" spc="225" dirty="0">
                <a:solidFill>
                  <a:srgbClr val="2C4166">
                    <a:alpha val="40000"/>
                  </a:srgbClr>
                </a:solidFill>
                <a:ea typeface="Open Sans" panose="020B0606030504020204" pitchFamily="34" charset="0"/>
                <a:cs typeface="Open Sans" panose="020B0606030504020204" pitchFamily="34" charset="0"/>
                <a:hlinkClick r:id="rId18"/>
              </a:rPr>
              <a:t>www.gfxaa.com</a:t>
            </a:r>
            <a:r>
              <a:rPr lang="en-US" altLang="zh-CN" sz="1050" b="1" spc="225" dirty="0">
                <a:solidFill>
                  <a:srgbClr val="2C4166">
                    <a:alpha val="40000"/>
                  </a:srgbClr>
                </a:solidFill>
                <a:ea typeface="Open Sans" panose="020B0606030504020204" pitchFamily="34" charset="0"/>
                <a:cs typeface="Open Sans" panose="020B0606030504020204" pitchFamily="34" charset="0"/>
              </a:rPr>
              <a:t> </a:t>
            </a:r>
            <a:r>
              <a:rPr lang="en-US" altLang="zh-CN" sz="1050" b="0" spc="225" dirty="0">
                <a:solidFill>
                  <a:srgbClr val="2C4166">
                    <a:alpha val="40000"/>
                  </a:srgbClr>
                </a:solidFill>
                <a:ea typeface="Open Sans" panose="020B0606030504020204" pitchFamily="34" charset="0"/>
                <a:cs typeface="Open Sans" panose="020B0606030504020204" pitchFamily="34" charset="0"/>
              </a:rPr>
              <a:t>| </a:t>
            </a:r>
            <a:r>
              <a:rPr lang="zh-CN" altLang="en-US" sz="1050" spc="225" dirty="0">
                <a:solidFill>
                  <a:srgbClr val="2C4166">
                    <a:alpha val="40000"/>
                  </a:srgbClr>
                </a:solidFill>
                <a:ea typeface="Open Sans" panose="020B0606030504020204" pitchFamily="34" charset="0"/>
                <a:cs typeface="Open Sans" panose="020B0606030504020204" pitchFamily="34" charset="0"/>
              </a:rPr>
              <a:t>分享全球最顶尖，最时尚的</a:t>
            </a:r>
            <a:r>
              <a:rPr lang="en-US" altLang="zh-CN" sz="1050" spc="225" dirty="0">
                <a:solidFill>
                  <a:srgbClr val="2C4166">
                    <a:alpha val="40000"/>
                  </a:srgbClr>
                </a:solidFill>
                <a:ea typeface="Open Sans" panose="020B0606030504020204" pitchFamily="34" charset="0"/>
                <a:cs typeface="Open Sans" panose="020B0606030504020204" pitchFamily="34" charset="0"/>
              </a:rPr>
              <a:t>PPT</a:t>
            </a:r>
            <a:r>
              <a:rPr lang="zh-CN" altLang="en-US" sz="1050" spc="225" dirty="0">
                <a:solidFill>
                  <a:srgbClr val="2C4166">
                    <a:alpha val="40000"/>
                  </a:srgbClr>
                </a:solidFill>
                <a:ea typeface="Open Sans" panose="020B0606030504020204" pitchFamily="34" charset="0"/>
                <a:cs typeface="Open Sans" panose="020B0606030504020204" pitchFamily="34" charset="0"/>
              </a:rPr>
              <a:t>，</a:t>
            </a:r>
            <a:r>
              <a:rPr lang="en-US" altLang="zh-CN" sz="1050" spc="225" dirty="0">
                <a:solidFill>
                  <a:srgbClr val="2C4166">
                    <a:alpha val="40000"/>
                  </a:srgbClr>
                </a:solidFill>
                <a:ea typeface="Open Sans" panose="020B0606030504020204" pitchFamily="34" charset="0"/>
                <a:cs typeface="Open Sans" panose="020B0606030504020204" pitchFamily="34" charset="0"/>
              </a:rPr>
              <a:t>KEYNOTE</a:t>
            </a:r>
            <a:r>
              <a:rPr lang="zh-CN" altLang="en-US" sz="1050" spc="225" dirty="0">
                <a:solidFill>
                  <a:srgbClr val="2C4166">
                    <a:alpha val="40000"/>
                  </a:srgbClr>
                </a:solidFill>
                <a:ea typeface="Open Sans" panose="020B0606030504020204" pitchFamily="34" charset="0"/>
                <a:cs typeface="Open Sans" panose="020B0606030504020204" pitchFamily="34" charset="0"/>
              </a:rPr>
              <a:t>模板</a:t>
            </a:r>
            <a:endParaRPr lang="en-US" sz="1050" spc="225" dirty="0">
              <a:solidFill>
                <a:srgbClr val="2C4166">
                  <a:alpha val="40000"/>
                </a:srgbClr>
              </a:solidFill>
              <a:ea typeface="Open Sans" panose="020B0606030504020204" pitchFamily="34" charset="0"/>
              <a:cs typeface="Open Sans" panose="020B0606030504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1000">
        <p14:prism isInverted="1"/>
      </p:transition>
    </mc:Choice>
    <mc:Fallback>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repeatCount="indefinite" accel="50000" decel="50000" autoRev="1" fill="hold" grpId="0" nodeType="withEffect">
                                  <p:stCondLst>
                                    <p:cond delay="0"/>
                                  </p:stCondLst>
                                  <p:childTnLst>
                                    <p:animMotion origin="layout" path="M 4.58333E-6 -0.01019 L 4.58333E-6 0.00648 " pathEditMode="relative" rAng="0" ptsTypes="AA">
                                      <p:cBhvr>
                                        <p:cTn id="6" dur="1000" fill="hold"/>
                                        <p:tgtEl>
                                          <p:spTgt spid="3"/>
                                        </p:tgtEl>
                                        <p:attrNameLst>
                                          <p:attrName>ppt_x</p:attrName>
                                          <p:attrName>ppt_y</p:attrName>
                                        </p:attrNameLst>
                                      </p:cBhvr>
                                      <p:rCtr x="0" y="833"/>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
        <p:nvSpPr>
          <p:cNvPr id="9" name="Oval 4"/>
          <p:cNvSpPr/>
          <p:nvPr userDrawn="1"/>
        </p:nvSpPr>
        <p:spPr>
          <a:xfrm rot="5877070">
            <a:off x="5560001" y="-2921968"/>
            <a:ext cx="6686072" cy="5583210"/>
          </a:xfrm>
          <a:custGeom>
            <a:avLst/>
            <a:gdLst>
              <a:gd name="connsiteX0" fmla="*/ 0 w 6253316"/>
              <a:gd name="connsiteY0" fmla="*/ 2970136 h 5940271"/>
              <a:gd name="connsiteX1" fmla="*/ 3126658 w 6253316"/>
              <a:gd name="connsiteY1" fmla="*/ 0 h 5940271"/>
              <a:gd name="connsiteX2" fmla="*/ 6253316 w 6253316"/>
              <a:gd name="connsiteY2" fmla="*/ 2970136 h 5940271"/>
              <a:gd name="connsiteX3" fmla="*/ 3126658 w 6253316"/>
              <a:gd name="connsiteY3" fmla="*/ 5940272 h 5940271"/>
              <a:gd name="connsiteX4" fmla="*/ 0 w 6253316"/>
              <a:gd name="connsiteY4" fmla="*/ 2970136 h 5940271"/>
              <a:gd name="connsiteX0-1" fmla="*/ 0 w 5014452"/>
              <a:gd name="connsiteY0-2" fmla="*/ 3117949 h 5940969"/>
              <a:gd name="connsiteX1-3" fmla="*/ 1887794 w 5014452"/>
              <a:gd name="connsiteY1-4" fmla="*/ 329 h 5940969"/>
              <a:gd name="connsiteX2-5" fmla="*/ 5014452 w 5014452"/>
              <a:gd name="connsiteY2-6" fmla="*/ 2970465 h 5940969"/>
              <a:gd name="connsiteX3-7" fmla="*/ 1887794 w 5014452"/>
              <a:gd name="connsiteY3-8" fmla="*/ 5940601 h 5940969"/>
              <a:gd name="connsiteX4-9" fmla="*/ 0 w 5014452"/>
              <a:gd name="connsiteY4-10" fmla="*/ 3117949 h 5940969"/>
              <a:gd name="connsiteX0-11" fmla="*/ 0 w 5014452"/>
              <a:gd name="connsiteY0-12" fmla="*/ 3442451 h 6265471"/>
              <a:gd name="connsiteX1-13" fmla="*/ 1887794 w 5014452"/>
              <a:gd name="connsiteY1-14" fmla="*/ 324831 h 6265471"/>
              <a:gd name="connsiteX2-15" fmla="*/ 5014452 w 5014452"/>
              <a:gd name="connsiteY2-16" fmla="*/ 3294967 h 6265471"/>
              <a:gd name="connsiteX3-17" fmla="*/ 1887794 w 5014452"/>
              <a:gd name="connsiteY3-18" fmla="*/ 6265103 h 6265471"/>
              <a:gd name="connsiteX4-19" fmla="*/ 0 w 5014452"/>
              <a:gd name="connsiteY4-20" fmla="*/ 3442451 h 6265471"/>
              <a:gd name="connsiteX0-21" fmla="*/ 0 w 5469418"/>
              <a:gd name="connsiteY0-22" fmla="*/ 3550670 h 6373690"/>
              <a:gd name="connsiteX1-23" fmla="*/ 1887794 w 5469418"/>
              <a:gd name="connsiteY1-24" fmla="*/ 433050 h 6373690"/>
              <a:gd name="connsiteX2-25" fmla="*/ 5014452 w 5469418"/>
              <a:gd name="connsiteY2-26" fmla="*/ 3403186 h 6373690"/>
              <a:gd name="connsiteX3-27" fmla="*/ 1887794 w 5469418"/>
              <a:gd name="connsiteY3-28" fmla="*/ 6373322 h 6373690"/>
              <a:gd name="connsiteX4-29" fmla="*/ 0 w 5469418"/>
              <a:gd name="connsiteY4-30" fmla="*/ 3550670 h 6373690"/>
              <a:gd name="connsiteX0-31" fmla="*/ 0 w 5469418"/>
              <a:gd name="connsiteY0-32" fmla="*/ 3550670 h 6373690"/>
              <a:gd name="connsiteX1-33" fmla="*/ 1887794 w 5469418"/>
              <a:gd name="connsiteY1-34" fmla="*/ 433050 h 6373690"/>
              <a:gd name="connsiteX2-35" fmla="*/ 5014452 w 5469418"/>
              <a:gd name="connsiteY2-36" fmla="*/ 3403186 h 6373690"/>
              <a:gd name="connsiteX3-37" fmla="*/ 1887794 w 5469418"/>
              <a:gd name="connsiteY3-38" fmla="*/ 6373322 h 6373690"/>
              <a:gd name="connsiteX4-39" fmla="*/ 0 w 5469418"/>
              <a:gd name="connsiteY4-40" fmla="*/ 3550670 h 6373690"/>
              <a:gd name="connsiteX0-41" fmla="*/ 2513 w 5471931"/>
              <a:gd name="connsiteY0-42" fmla="*/ 3550670 h 6108124"/>
              <a:gd name="connsiteX1-43" fmla="*/ 1890307 w 5471931"/>
              <a:gd name="connsiteY1-44" fmla="*/ 433050 h 6108124"/>
              <a:gd name="connsiteX2-45" fmla="*/ 5016965 w 5471931"/>
              <a:gd name="connsiteY2-46" fmla="*/ 3403186 h 6108124"/>
              <a:gd name="connsiteX3-47" fmla="*/ 2126281 w 5471931"/>
              <a:gd name="connsiteY3-48" fmla="*/ 6107851 h 6108124"/>
              <a:gd name="connsiteX4-49" fmla="*/ 2513 w 5471931"/>
              <a:gd name="connsiteY4-50" fmla="*/ 3550670 h 6108124"/>
              <a:gd name="connsiteX0-51" fmla="*/ 2513 w 5471931"/>
              <a:gd name="connsiteY0-52" fmla="*/ 3550670 h 6737473"/>
              <a:gd name="connsiteX1-53" fmla="*/ 1890307 w 5471931"/>
              <a:gd name="connsiteY1-54" fmla="*/ 433050 h 6737473"/>
              <a:gd name="connsiteX2-55" fmla="*/ 5016965 w 5471931"/>
              <a:gd name="connsiteY2-56" fmla="*/ 3403186 h 6737473"/>
              <a:gd name="connsiteX3-57" fmla="*/ 2126281 w 5471931"/>
              <a:gd name="connsiteY3-58" fmla="*/ 6107851 h 6737473"/>
              <a:gd name="connsiteX4-59" fmla="*/ 2513 w 5471931"/>
              <a:gd name="connsiteY4-60" fmla="*/ 3550670 h 6737473"/>
              <a:gd name="connsiteX0-61" fmla="*/ 2513 w 5211275"/>
              <a:gd name="connsiteY0-62" fmla="*/ 3482727 h 6669530"/>
              <a:gd name="connsiteX1-63" fmla="*/ 1890307 w 5211275"/>
              <a:gd name="connsiteY1-64" fmla="*/ 365107 h 6669530"/>
              <a:gd name="connsiteX2-65" fmla="*/ 5016965 w 5211275"/>
              <a:gd name="connsiteY2-66" fmla="*/ 3335243 h 6669530"/>
              <a:gd name="connsiteX3-67" fmla="*/ 2126281 w 5211275"/>
              <a:gd name="connsiteY3-68" fmla="*/ 6039908 h 6669530"/>
              <a:gd name="connsiteX4-69" fmla="*/ 2513 w 5211275"/>
              <a:gd name="connsiteY4-70" fmla="*/ 3482727 h 6669530"/>
              <a:gd name="connsiteX0-71" fmla="*/ 926 w 4415034"/>
              <a:gd name="connsiteY0-72" fmla="*/ 3181665 h 5752343"/>
              <a:gd name="connsiteX1-73" fmla="*/ 1888720 w 4415034"/>
              <a:gd name="connsiteY1-74" fmla="*/ 64045 h 5752343"/>
              <a:gd name="connsiteX2-75" fmla="*/ 4218965 w 4415034"/>
              <a:gd name="connsiteY2-76" fmla="*/ 2060788 h 5752343"/>
              <a:gd name="connsiteX3-77" fmla="*/ 2124694 w 4415034"/>
              <a:gd name="connsiteY3-78" fmla="*/ 5738846 h 5752343"/>
              <a:gd name="connsiteX4-79" fmla="*/ 926 w 4415034"/>
              <a:gd name="connsiteY4-80" fmla="*/ 3181665 h 5752343"/>
              <a:gd name="connsiteX0-81" fmla="*/ 926 w 4601233"/>
              <a:gd name="connsiteY0-82" fmla="*/ 3181665 h 5752343"/>
              <a:gd name="connsiteX1-83" fmla="*/ 1888720 w 4601233"/>
              <a:gd name="connsiteY1-84" fmla="*/ 64045 h 5752343"/>
              <a:gd name="connsiteX2-85" fmla="*/ 4218965 w 4601233"/>
              <a:gd name="connsiteY2-86" fmla="*/ 2060788 h 5752343"/>
              <a:gd name="connsiteX3-87" fmla="*/ 2124694 w 4601233"/>
              <a:gd name="connsiteY3-88" fmla="*/ 5738846 h 5752343"/>
              <a:gd name="connsiteX4-89" fmla="*/ 926 w 4601233"/>
              <a:gd name="connsiteY4-90" fmla="*/ 3181665 h 5752343"/>
              <a:gd name="connsiteX0-91" fmla="*/ 826 w 3782442"/>
              <a:gd name="connsiteY0-92" fmla="*/ 3137087 h 5700467"/>
              <a:gd name="connsiteX1-93" fmla="*/ 1888620 w 3782442"/>
              <a:gd name="connsiteY1-94" fmla="*/ 19467 h 5700467"/>
              <a:gd name="connsiteX2-95" fmla="*/ 3304465 w 3782442"/>
              <a:gd name="connsiteY2-96" fmla="*/ 2399668 h 5700467"/>
              <a:gd name="connsiteX3-97" fmla="*/ 2124594 w 3782442"/>
              <a:gd name="connsiteY3-98" fmla="*/ 5694268 h 5700467"/>
              <a:gd name="connsiteX4-99" fmla="*/ 826 w 3782442"/>
              <a:gd name="connsiteY4-100" fmla="*/ 3137087 h 5700467"/>
              <a:gd name="connsiteX0-101" fmla="*/ 826 w 3782442"/>
              <a:gd name="connsiteY0-102" fmla="*/ 3142109 h 5705489"/>
              <a:gd name="connsiteX1-103" fmla="*/ 1888620 w 3782442"/>
              <a:gd name="connsiteY1-104" fmla="*/ 24489 h 5705489"/>
              <a:gd name="connsiteX2-105" fmla="*/ 3304465 w 3782442"/>
              <a:gd name="connsiteY2-106" fmla="*/ 2404690 h 5705489"/>
              <a:gd name="connsiteX3-107" fmla="*/ 2124594 w 3782442"/>
              <a:gd name="connsiteY3-108" fmla="*/ 5699290 h 5705489"/>
              <a:gd name="connsiteX4-109" fmla="*/ 826 w 3782442"/>
              <a:gd name="connsiteY4-110" fmla="*/ 3142109 h 5705489"/>
              <a:gd name="connsiteX0-111" fmla="*/ 1199 w 3782815"/>
              <a:gd name="connsiteY0-112" fmla="*/ 3255999 h 5819379"/>
              <a:gd name="connsiteX1-113" fmla="*/ 1888993 w 3782815"/>
              <a:gd name="connsiteY1-114" fmla="*/ 138379 h 5819379"/>
              <a:gd name="connsiteX2-115" fmla="*/ 3304838 w 3782815"/>
              <a:gd name="connsiteY2-116" fmla="*/ 2518580 h 5819379"/>
              <a:gd name="connsiteX3-117" fmla="*/ 2124967 w 3782815"/>
              <a:gd name="connsiteY3-118" fmla="*/ 5813180 h 5819379"/>
              <a:gd name="connsiteX4-119" fmla="*/ 1199 w 3782815"/>
              <a:gd name="connsiteY4-120" fmla="*/ 3255999 h 5819379"/>
              <a:gd name="connsiteX0-121" fmla="*/ 7125 w 2251698"/>
              <a:gd name="connsiteY0-122" fmla="*/ 3234906 h 5711645"/>
              <a:gd name="connsiteX1-123" fmla="*/ 390583 w 2251698"/>
              <a:gd name="connsiteY1-124" fmla="*/ 28795 h 5711645"/>
              <a:gd name="connsiteX2-125" fmla="*/ 1806428 w 2251698"/>
              <a:gd name="connsiteY2-126" fmla="*/ 2408996 h 5711645"/>
              <a:gd name="connsiteX3-127" fmla="*/ 626557 w 2251698"/>
              <a:gd name="connsiteY3-128" fmla="*/ 5703596 h 5711645"/>
              <a:gd name="connsiteX4-129" fmla="*/ 7125 w 2251698"/>
              <a:gd name="connsiteY4-130" fmla="*/ 3234906 h 5711645"/>
              <a:gd name="connsiteX0-131" fmla="*/ 969475 w 3214048"/>
              <a:gd name="connsiteY0-132" fmla="*/ 3234906 h 5879858"/>
              <a:gd name="connsiteX1-133" fmla="*/ 1352933 w 3214048"/>
              <a:gd name="connsiteY1-134" fmla="*/ 28795 h 5879858"/>
              <a:gd name="connsiteX2-135" fmla="*/ 2768778 w 3214048"/>
              <a:gd name="connsiteY2-136" fmla="*/ 2408996 h 5879858"/>
              <a:gd name="connsiteX3-137" fmla="*/ 1588907 w 3214048"/>
              <a:gd name="connsiteY3-138" fmla="*/ 5703596 h 5879858"/>
              <a:gd name="connsiteX4-139" fmla="*/ 969475 w 3214048"/>
              <a:gd name="connsiteY4-140" fmla="*/ 3234906 h 5879858"/>
              <a:gd name="connsiteX0-141" fmla="*/ 969475 w 3214048"/>
              <a:gd name="connsiteY0-142" fmla="*/ 3227250 h 5865660"/>
              <a:gd name="connsiteX1-143" fmla="*/ 1352933 w 3214048"/>
              <a:gd name="connsiteY1-144" fmla="*/ 21139 h 5865660"/>
              <a:gd name="connsiteX2-145" fmla="*/ 2768778 w 3214048"/>
              <a:gd name="connsiteY2-146" fmla="*/ 2489831 h 5865660"/>
              <a:gd name="connsiteX3-147" fmla="*/ 1588907 w 3214048"/>
              <a:gd name="connsiteY3-148" fmla="*/ 5695940 h 5865660"/>
              <a:gd name="connsiteX4-149" fmla="*/ 969475 w 3214048"/>
              <a:gd name="connsiteY4-150" fmla="*/ 3227250 h 5865660"/>
              <a:gd name="connsiteX0-151" fmla="*/ 969475 w 3482488"/>
              <a:gd name="connsiteY0-152" fmla="*/ 3227250 h 6193349"/>
              <a:gd name="connsiteX1-153" fmla="*/ 1352933 w 3482488"/>
              <a:gd name="connsiteY1-154" fmla="*/ 21139 h 6193349"/>
              <a:gd name="connsiteX2-155" fmla="*/ 2768778 w 3482488"/>
              <a:gd name="connsiteY2-156" fmla="*/ 2489831 h 6193349"/>
              <a:gd name="connsiteX3-157" fmla="*/ 1588907 w 3482488"/>
              <a:gd name="connsiteY3-158" fmla="*/ 5695940 h 6193349"/>
              <a:gd name="connsiteX4-159" fmla="*/ 969475 w 3482488"/>
              <a:gd name="connsiteY4-160" fmla="*/ 3227250 h 6193349"/>
              <a:gd name="connsiteX0-161" fmla="*/ 585061 w 5998678"/>
              <a:gd name="connsiteY0-162" fmla="*/ 2811213 h 5742811"/>
              <a:gd name="connsiteX1-163" fmla="*/ 4065680 w 5998678"/>
              <a:gd name="connsiteY1-164" fmla="*/ 18056 h 5742811"/>
              <a:gd name="connsiteX2-165" fmla="*/ 5481525 w 5998678"/>
              <a:gd name="connsiteY2-166" fmla="*/ 2486748 h 5742811"/>
              <a:gd name="connsiteX3-167" fmla="*/ 4301654 w 5998678"/>
              <a:gd name="connsiteY3-168" fmla="*/ 5692857 h 5742811"/>
              <a:gd name="connsiteX4-169" fmla="*/ 585061 w 5998678"/>
              <a:gd name="connsiteY4-170" fmla="*/ 2811213 h 5742811"/>
              <a:gd name="connsiteX0-171" fmla="*/ 594 w 5338132"/>
              <a:gd name="connsiteY0-172" fmla="*/ 2798882 h 4248561"/>
              <a:gd name="connsiteX1-173" fmla="*/ 3481213 w 5338132"/>
              <a:gd name="connsiteY1-174" fmla="*/ 5725 h 4248561"/>
              <a:gd name="connsiteX2-175" fmla="*/ 4897058 w 5338132"/>
              <a:gd name="connsiteY2-176" fmla="*/ 2474417 h 4248561"/>
              <a:gd name="connsiteX3-177" fmla="*/ 3215742 w 5338132"/>
              <a:gd name="connsiteY3-178" fmla="*/ 3409275 h 4248561"/>
              <a:gd name="connsiteX4-179" fmla="*/ 594 w 5338132"/>
              <a:gd name="connsiteY4-180" fmla="*/ 2798882 h 4248561"/>
              <a:gd name="connsiteX0-181" fmla="*/ 1446 w 5587363"/>
              <a:gd name="connsiteY0-182" fmla="*/ 2798882 h 3985414"/>
              <a:gd name="connsiteX1-183" fmla="*/ 3482065 w 5587363"/>
              <a:gd name="connsiteY1-184" fmla="*/ 5725 h 3985414"/>
              <a:gd name="connsiteX2-185" fmla="*/ 4897910 w 5587363"/>
              <a:gd name="connsiteY2-186" fmla="*/ 2474417 h 3985414"/>
              <a:gd name="connsiteX3-187" fmla="*/ 3216594 w 5587363"/>
              <a:gd name="connsiteY3-188" fmla="*/ 3409275 h 3985414"/>
              <a:gd name="connsiteX4-189" fmla="*/ 1446 w 5587363"/>
              <a:gd name="connsiteY4-190" fmla="*/ 2798882 h 3985414"/>
              <a:gd name="connsiteX0-191" fmla="*/ 635 w 6224775"/>
              <a:gd name="connsiteY0-192" fmla="*/ 2846039 h 4002712"/>
              <a:gd name="connsiteX1-193" fmla="*/ 3481254 w 6224775"/>
              <a:gd name="connsiteY1-194" fmla="*/ 52882 h 4002712"/>
              <a:gd name="connsiteX2-195" fmla="*/ 5870493 w 6224775"/>
              <a:gd name="connsiteY2-196" fmla="*/ 2079122 h 4002712"/>
              <a:gd name="connsiteX3-197" fmla="*/ 3215783 w 6224775"/>
              <a:gd name="connsiteY3-198" fmla="*/ 3456432 h 4002712"/>
              <a:gd name="connsiteX4-199" fmla="*/ 635 w 6224775"/>
              <a:gd name="connsiteY4-200" fmla="*/ 2846039 h 4002712"/>
              <a:gd name="connsiteX0-201" fmla="*/ 1724 w 6225864"/>
              <a:gd name="connsiteY0-202" fmla="*/ 2163009 h 3319682"/>
              <a:gd name="connsiteX1-203" fmla="*/ 3659324 w 6225864"/>
              <a:gd name="connsiteY1-204" fmla="*/ 372742 h 3319682"/>
              <a:gd name="connsiteX2-205" fmla="*/ 5871582 w 6225864"/>
              <a:gd name="connsiteY2-206" fmla="*/ 1396092 h 3319682"/>
              <a:gd name="connsiteX3-207" fmla="*/ 3216872 w 6225864"/>
              <a:gd name="connsiteY3-208" fmla="*/ 2773402 h 3319682"/>
              <a:gd name="connsiteX4-209" fmla="*/ 1724 w 6225864"/>
              <a:gd name="connsiteY4-210" fmla="*/ 2163009 h 3319682"/>
              <a:gd name="connsiteX0-211" fmla="*/ 1724 w 6225864"/>
              <a:gd name="connsiteY0-212" fmla="*/ 1931918 h 3088591"/>
              <a:gd name="connsiteX1-213" fmla="*/ 3659324 w 6225864"/>
              <a:gd name="connsiteY1-214" fmla="*/ 141651 h 3088591"/>
              <a:gd name="connsiteX2-215" fmla="*/ 5871582 w 6225864"/>
              <a:gd name="connsiteY2-216" fmla="*/ 1165001 h 3088591"/>
              <a:gd name="connsiteX3-217" fmla="*/ 3216872 w 6225864"/>
              <a:gd name="connsiteY3-218" fmla="*/ 2542311 h 3088591"/>
              <a:gd name="connsiteX4-219" fmla="*/ 1724 w 6225864"/>
              <a:gd name="connsiteY4-220" fmla="*/ 1931918 h 3088591"/>
              <a:gd name="connsiteX0-221" fmla="*/ 1724 w 6225864"/>
              <a:gd name="connsiteY0-222" fmla="*/ 2576854 h 3733527"/>
              <a:gd name="connsiteX1-223" fmla="*/ 3659324 w 6225864"/>
              <a:gd name="connsiteY1-224" fmla="*/ 786587 h 3733527"/>
              <a:gd name="connsiteX2-225" fmla="*/ 5871582 w 6225864"/>
              <a:gd name="connsiteY2-226" fmla="*/ 1809937 h 3733527"/>
              <a:gd name="connsiteX3-227" fmla="*/ 3216872 w 6225864"/>
              <a:gd name="connsiteY3-228" fmla="*/ 3187247 h 3733527"/>
              <a:gd name="connsiteX4-229" fmla="*/ 1724 w 6225864"/>
              <a:gd name="connsiteY4-230" fmla="*/ 2576854 h 3733527"/>
              <a:gd name="connsiteX0-231" fmla="*/ 4795 w 6207678"/>
              <a:gd name="connsiteY0-232" fmla="*/ 2576854 h 6141166"/>
              <a:gd name="connsiteX1-233" fmla="*/ 3662395 w 6207678"/>
              <a:gd name="connsiteY1-234" fmla="*/ 786587 h 6141166"/>
              <a:gd name="connsiteX2-235" fmla="*/ 5874653 w 6207678"/>
              <a:gd name="connsiteY2-236" fmla="*/ 1809937 h 6141166"/>
              <a:gd name="connsiteX3-237" fmla="*/ 2954472 w 6207678"/>
              <a:gd name="connsiteY3-238" fmla="*/ 6136924 h 6141166"/>
              <a:gd name="connsiteX4-239" fmla="*/ 4795 w 6207678"/>
              <a:gd name="connsiteY4-240" fmla="*/ 2576854 h 6141166"/>
              <a:gd name="connsiteX0-241" fmla="*/ 3741 w 6952930"/>
              <a:gd name="connsiteY0-242" fmla="*/ 724565 h 5647738"/>
              <a:gd name="connsiteX1-243" fmla="*/ 4398760 w 6952930"/>
              <a:gd name="connsiteY1-244" fmla="*/ 291150 h 5647738"/>
              <a:gd name="connsiteX2-245" fmla="*/ 6611018 w 6952930"/>
              <a:gd name="connsiteY2-246" fmla="*/ 1314500 h 5647738"/>
              <a:gd name="connsiteX3-247" fmla="*/ 3690837 w 6952930"/>
              <a:gd name="connsiteY3-248" fmla="*/ 5641487 h 5647738"/>
              <a:gd name="connsiteX4-249" fmla="*/ 3741 w 6952930"/>
              <a:gd name="connsiteY4-250" fmla="*/ 724565 h 5647738"/>
              <a:gd name="connsiteX0-251" fmla="*/ 522165 w 7471354"/>
              <a:gd name="connsiteY0-252" fmla="*/ 724565 h 5647738"/>
              <a:gd name="connsiteX1-253" fmla="*/ 4917184 w 7471354"/>
              <a:gd name="connsiteY1-254" fmla="*/ 291150 h 5647738"/>
              <a:gd name="connsiteX2-255" fmla="*/ 7129442 w 7471354"/>
              <a:gd name="connsiteY2-256" fmla="*/ 1314500 h 5647738"/>
              <a:gd name="connsiteX3-257" fmla="*/ 4209261 w 7471354"/>
              <a:gd name="connsiteY3-258" fmla="*/ 5641487 h 5647738"/>
              <a:gd name="connsiteX4-259" fmla="*/ 522165 w 7471354"/>
              <a:gd name="connsiteY4-260" fmla="*/ 724565 h 5647738"/>
              <a:gd name="connsiteX0-261" fmla="*/ 522165 w 7471354"/>
              <a:gd name="connsiteY0-262" fmla="*/ 1224143 h 6147316"/>
              <a:gd name="connsiteX1-263" fmla="*/ 4917184 w 7471354"/>
              <a:gd name="connsiteY1-264" fmla="*/ 790728 h 6147316"/>
              <a:gd name="connsiteX2-265" fmla="*/ 7129442 w 7471354"/>
              <a:gd name="connsiteY2-266" fmla="*/ 1814078 h 6147316"/>
              <a:gd name="connsiteX3-267" fmla="*/ 4209261 w 7471354"/>
              <a:gd name="connsiteY3-268" fmla="*/ 6141065 h 6147316"/>
              <a:gd name="connsiteX4-269" fmla="*/ 522165 w 7471354"/>
              <a:gd name="connsiteY4-270" fmla="*/ 1224143 h 6147316"/>
              <a:gd name="connsiteX0-271" fmla="*/ 523704 w 7583169"/>
              <a:gd name="connsiteY0-272" fmla="*/ 480421 h 5559457"/>
              <a:gd name="connsiteX1-273" fmla="*/ 4918723 w 7583169"/>
              <a:gd name="connsiteY1-274" fmla="*/ 47006 h 5559457"/>
              <a:gd name="connsiteX2-275" fmla="*/ 7248968 w 7583169"/>
              <a:gd name="connsiteY2-276" fmla="*/ 2486201 h 5559457"/>
              <a:gd name="connsiteX3-277" fmla="*/ 4210800 w 7583169"/>
              <a:gd name="connsiteY3-278" fmla="*/ 5397343 h 5559457"/>
              <a:gd name="connsiteX4-279" fmla="*/ 523704 w 7583169"/>
              <a:gd name="connsiteY4-280" fmla="*/ 480421 h 5559457"/>
              <a:gd name="connsiteX0-281" fmla="*/ 523704 w 7583169"/>
              <a:gd name="connsiteY0-282" fmla="*/ 480421 h 5559457"/>
              <a:gd name="connsiteX1-283" fmla="*/ 4918723 w 7583169"/>
              <a:gd name="connsiteY1-284" fmla="*/ 47006 h 5559457"/>
              <a:gd name="connsiteX2-285" fmla="*/ 7248968 w 7583169"/>
              <a:gd name="connsiteY2-286" fmla="*/ 2486201 h 5559457"/>
              <a:gd name="connsiteX3-287" fmla="*/ 4210800 w 7583169"/>
              <a:gd name="connsiteY3-288" fmla="*/ 5397343 h 5559457"/>
              <a:gd name="connsiteX4-289" fmla="*/ 523704 w 7583169"/>
              <a:gd name="connsiteY4-290" fmla="*/ 480421 h 5559457"/>
              <a:gd name="connsiteX0-291" fmla="*/ 523704 w 7373840"/>
              <a:gd name="connsiteY0-292" fmla="*/ 480421 h 5470781"/>
              <a:gd name="connsiteX1-293" fmla="*/ 4918723 w 7373840"/>
              <a:gd name="connsiteY1-294" fmla="*/ 47006 h 5470781"/>
              <a:gd name="connsiteX2-295" fmla="*/ 7248968 w 7373840"/>
              <a:gd name="connsiteY2-296" fmla="*/ 2486201 h 5470781"/>
              <a:gd name="connsiteX3-297" fmla="*/ 4210800 w 7373840"/>
              <a:gd name="connsiteY3-298" fmla="*/ 5397343 h 5470781"/>
              <a:gd name="connsiteX4-299" fmla="*/ 523704 w 7373840"/>
              <a:gd name="connsiteY4-300" fmla="*/ 480421 h 5470781"/>
              <a:gd name="connsiteX0-301" fmla="*/ 523704 w 7383266"/>
              <a:gd name="connsiteY0-302" fmla="*/ 1257078 h 6247438"/>
              <a:gd name="connsiteX1-303" fmla="*/ 4918723 w 7383266"/>
              <a:gd name="connsiteY1-304" fmla="*/ 823663 h 6247438"/>
              <a:gd name="connsiteX2-305" fmla="*/ 7248968 w 7383266"/>
              <a:gd name="connsiteY2-306" fmla="*/ 3262858 h 6247438"/>
              <a:gd name="connsiteX3-307" fmla="*/ 4210800 w 7383266"/>
              <a:gd name="connsiteY3-308" fmla="*/ 6174000 h 6247438"/>
              <a:gd name="connsiteX4-309" fmla="*/ 523704 w 7383266"/>
              <a:gd name="connsiteY4-310" fmla="*/ 1257078 h 6247438"/>
              <a:gd name="connsiteX0-311" fmla="*/ 764917 w 5267857"/>
              <a:gd name="connsiteY0-312" fmla="*/ 1909597 h 5451875"/>
              <a:gd name="connsiteX1-313" fmla="*/ 2829691 w 5267857"/>
              <a:gd name="connsiteY1-314" fmla="*/ 89833 h 5451875"/>
              <a:gd name="connsiteX2-315" fmla="*/ 5159936 w 5267857"/>
              <a:gd name="connsiteY2-316" fmla="*/ 2529028 h 5451875"/>
              <a:gd name="connsiteX3-317" fmla="*/ 2121768 w 5267857"/>
              <a:gd name="connsiteY3-318" fmla="*/ 5440170 h 5451875"/>
              <a:gd name="connsiteX4-319" fmla="*/ 764917 w 5267857"/>
              <a:gd name="connsiteY4-320" fmla="*/ 1909597 h 5451875"/>
              <a:gd name="connsiteX0-321" fmla="*/ 764917 w 5245309"/>
              <a:gd name="connsiteY0-322" fmla="*/ 3034201 h 6576479"/>
              <a:gd name="connsiteX1-323" fmla="*/ 2829691 w 5245309"/>
              <a:gd name="connsiteY1-324" fmla="*/ 1214437 h 6576479"/>
              <a:gd name="connsiteX2-325" fmla="*/ 5159936 w 5245309"/>
              <a:gd name="connsiteY2-326" fmla="*/ 3653632 h 6576479"/>
              <a:gd name="connsiteX3-327" fmla="*/ 2121768 w 5245309"/>
              <a:gd name="connsiteY3-328" fmla="*/ 6564774 h 6576479"/>
              <a:gd name="connsiteX4-329" fmla="*/ 764917 w 5245309"/>
              <a:gd name="connsiteY4-330" fmla="*/ 3034201 h 6576479"/>
              <a:gd name="connsiteX0-331" fmla="*/ 740401 w 4330064"/>
              <a:gd name="connsiteY0-332" fmla="*/ 1846677 h 5705814"/>
              <a:gd name="connsiteX1-333" fmla="*/ 2805175 w 4330064"/>
              <a:gd name="connsiteY1-334" fmla="*/ 26913 h 5705814"/>
              <a:gd name="connsiteX2-335" fmla="*/ 4176600 w 4330064"/>
              <a:gd name="connsiteY2-336" fmla="*/ 3876138 h 5705814"/>
              <a:gd name="connsiteX3-337" fmla="*/ 2097252 w 4330064"/>
              <a:gd name="connsiteY3-338" fmla="*/ 5377250 h 5705814"/>
              <a:gd name="connsiteX4-339" fmla="*/ 740401 w 4330064"/>
              <a:gd name="connsiteY4-340" fmla="*/ 1846677 h 5705814"/>
              <a:gd name="connsiteX0-341" fmla="*/ 3183 w 3569832"/>
              <a:gd name="connsiteY0-342" fmla="*/ 77059 h 3936195"/>
              <a:gd name="connsiteX1-343" fmla="*/ 1729551 w 3569832"/>
              <a:gd name="connsiteY1-344" fmla="*/ 1246557 h 3936195"/>
              <a:gd name="connsiteX2-345" fmla="*/ 3439382 w 3569832"/>
              <a:gd name="connsiteY2-346" fmla="*/ 2106520 h 3936195"/>
              <a:gd name="connsiteX3-347" fmla="*/ 1360034 w 3569832"/>
              <a:gd name="connsiteY3-348" fmla="*/ 3607632 h 3936195"/>
              <a:gd name="connsiteX4-349" fmla="*/ 3183 w 3569832"/>
              <a:gd name="connsiteY4-350" fmla="*/ 77059 h 3936195"/>
              <a:gd name="connsiteX0-351" fmla="*/ 5457 w 3116887"/>
              <a:gd name="connsiteY0-352" fmla="*/ 1878339 h 3474009"/>
              <a:gd name="connsiteX1-353" fmla="*/ 1280616 w 3116887"/>
              <a:gd name="connsiteY1-354" fmla="*/ 932793 h 3474009"/>
              <a:gd name="connsiteX2-355" fmla="*/ 2990447 w 3116887"/>
              <a:gd name="connsiteY2-356" fmla="*/ 1792756 h 3474009"/>
              <a:gd name="connsiteX3-357" fmla="*/ 911099 w 3116887"/>
              <a:gd name="connsiteY3-358" fmla="*/ 3293868 h 3474009"/>
              <a:gd name="connsiteX4-359" fmla="*/ 5457 w 3116887"/>
              <a:gd name="connsiteY4-360" fmla="*/ 1878339 h 3474009"/>
              <a:gd name="connsiteX0-361" fmla="*/ 4097 w 2124317"/>
              <a:gd name="connsiteY0-362" fmla="*/ 1351941 h 3427348"/>
              <a:gd name="connsiteX1-363" fmla="*/ 1279256 w 2124317"/>
              <a:gd name="connsiteY1-364" fmla="*/ 406395 h 3427348"/>
              <a:gd name="connsiteX2-365" fmla="*/ 1917465 w 2124317"/>
              <a:gd name="connsiteY2-366" fmla="*/ 2084175 h 3427348"/>
              <a:gd name="connsiteX3-367" fmla="*/ 909739 w 2124317"/>
              <a:gd name="connsiteY3-368" fmla="*/ 2767470 h 3427348"/>
              <a:gd name="connsiteX4-369" fmla="*/ 4097 w 2124317"/>
              <a:gd name="connsiteY4-370" fmla="*/ 1351941 h 3427348"/>
              <a:gd name="connsiteX0-371" fmla="*/ 4097 w 2124318"/>
              <a:gd name="connsiteY0-372" fmla="*/ 1351941 h 2806842"/>
              <a:gd name="connsiteX1-373" fmla="*/ 1279256 w 2124318"/>
              <a:gd name="connsiteY1-374" fmla="*/ 406395 h 2806842"/>
              <a:gd name="connsiteX2-375" fmla="*/ 1917465 w 2124318"/>
              <a:gd name="connsiteY2-376" fmla="*/ 2084175 h 2806842"/>
              <a:gd name="connsiteX3-377" fmla="*/ 909739 w 2124318"/>
              <a:gd name="connsiteY3-378" fmla="*/ 2767470 h 2806842"/>
              <a:gd name="connsiteX4-379" fmla="*/ 4097 w 2124318"/>
              <a:gd name="connsiteY4-380" fmla="*/ 1351941 h 2806842"/>
              <a:gd name="connsiteX0-381" fmla="*/ 4097 w 2352641"/>
              <a:gd name="connsiteY0-382" fmla="*/ 960104 h 2415005"/>
              <a:gd name="connsiteX1-383" fmla="*/ 1279256 w 2352641"/>
              <a:gd name="connsiteY1-384" fmla="*/ 14558 h 2415005"/>
              <a:gd name="connsiteX2-385" fmla="*/ 1917465 w 2352641"/>
              <a:gd name="connsiteY2-386" fmla="*/ 1692338 h 2415005"/>
              <a:gd name="connsiteX3-387" fmla="*/ 909739 w 2352641"/>
              <a:gd name="connsiteY3-388" fmla="*/ 2375633 h 2415005"/>
              <a:gd name="connsiteX4-389" fmla="*/ 4097 w 2352641"/>
              <a:gd name="connsiteY4-390" fmla="*/ 960104 h 2415005"/>
              <a:gd name="connsiteX0-391" fmla="*/ 4097 w 2352641"/>
              <a:gd name="connsiteY0-392" fmla="*/ 960104 h 2399244"/>
              <a:gd name="connsiteX1-393" fmla="*/ 1279256 w 2352641"/>
              <a:gd name="connsiteY1-394" fmla="*/ 14558 h 2399244"/>
              <a:gd name="connsiteX2-395" fmla="*/ 1917465 w 2352641"/>
              <a:gd name="connsiteY2-396" fmla="*/ 1692338 h 2399244"/>
              <a:gd name="connsiteX3-397" fmla="*/ 909739 w 2352641"/>
              <a:gd name="connsiteY3-398" fmla="*/ 2375633 h 2399244"/>
              <a:gd name="connsiteX4-399" fmla="*/ 4097 w 2352641"/>
              <a:gd name="connsiteY4-400" fmla="*/ 960104 h 2399244"/>
              <a:gd name="connsiteX0-401" fmla="*/ 969 w 2315988"/>
              <a:gd name="connsiteY0-402" fmla="*/ 174430 h 1613570"/>
              <a:gd name="connsiteX1-403" fmla="*/ 1078724 w 2315988"/>
              <a:gd name="connsiteY1-404" fmla="*/ 103102 h 1613570"/>
              <a:gd name="connsiteX2-405" fmla="*/ 1914337 w 2315988"/>
              <a:gd name="connsiteY2-406" fmla="*/ 906664 h 1613570"/>
              <a:gd name="connsiteX3-407" fmla="*/ 906611 w 2315988"/>
              <a:gd name="connsiteY3-408" fmla="*/ 1589959 h 1613570"/>
              <a:gd name="connsiteX4-409" fmla="*/ 969 w 2315988"/>
              <a:gd name="connsiteY4-410" fmla="*/ 174430 h 1613570"/>
              <a:gd name="connsiteX0-411" fmla="*/ 969 w 2320008"/>
              <a:gd name="connsiteY0-412" fmla="*/ 159417 h 1598557"/>
              <a:gd name="connsiteX1-413" fmla="*/ 1078724 w 2320008"/>
              <a:gd name="connsiteY1-414" fmla="*/ 88089 h 1598557"/>
              <a:gd name="connsiteX2-415" fmla="*/ 1914337 w 2320008"/>
              <a:gd name="connsiteY2-416" fmla="*/ 891651 h 1598557"/>
              <a:gd name="connsiteX3-417" fmla="*/ 906611 w 2320008"/>
              <a:gd name="connsiteY3-418" fmla="*/ 1574946 h 1598557"/>
              <a:gd name="connsiteX4-419" fmla="*/ 969 w 2320008"/>
              <a:gd name="connsiteY4-420" fmla="*/ 159417 h 1598557"/>
              <a:gd name="connsiteX0-421" fmla="*/ 969 w 2320008"/>
              <a:gd name="connsiteY0-422" fmla="*/ 390803 h 1829943"/>
              <a:gd name="connsiteX1-423" fmla="*/ 1078724 w 2320008"/>
              <a:gd name="connsiteY1-424" fmla="*/ 319475 h 1829943"/>
              <a:gd name="connsiteX2-425" fmla="*/ 1914337 w 2320008"/>
              <a:gd name="connsiteY2-426" fmla="*/ 1123037 h 1829943"/>
              <a:gd name="connsiteX3-427" fmla="*/ 906611 w 2320008"/>
              <a:gd name="connsiteY3-428" fmla="*/ 1806332 h 1829943"/>
              <a:gd name="connsiteX4-429" fmla="*/ 969 w 2320008"/>
              <a:gd name="connsiteY4-430" fmla="*/ 390803 h 1829943"/>
              <a:gd name="connsiteX0-431" fmla="*/ 969 w 2293205"/>
              <a:gd name="connsiteY0-432" fmla="*/ 390803 h 1829943"/>
              <a:gd name="connsiteX1-433" fmla="*/ 1078724 w 2293205"/>
              <a:gd name="connsiteY1-434" fmla="*/ 319475 h 1829943"/>
              <a:gd name="connsiteX2-435" fmla="*/ 1914337 w 2293205"/>
              <a:gd name="connsiteY2-436" fmla="*/ 1123037 h 1829943"/>
              <a:gd name="connsiteX3-437" fmla="*/ 906611 w 2293205"/>
              <a:gd name="connsiteY3-438" fmla="*/ 1806332 h 1829943"/>
              <a:gd name="connsiteX4-439" fmla="*/ 969 w 2293205"/>
              <a:gd name="connsiteY4-440" fmla="*/ 390803 h 1829943"/>
              <a:gd name="connsiteX0-441" fmla="*/ 857 w 1873550"/>
              <a:gd name="connsiteY0-442" fmla="*/ 390803 h 1832822"/>
              <a:gd name="connsiteX1-443" fmla="*/ 1078612 w 1873550"/>
              <a:gd name="connsiteY1-444" fmla="*/ 319475 h 1832822"/>
              <a:gd name="connsiteX2-445" fmla="*/ 1406614 w 1873550"/>
              <a:gd name="connsiteY2-446" fmla="*/ 1151237 h 1832822"/>
              <a:gd name="connsiteX3-447" fmla="*/ 906499 w 1873550"/>
              <a:gd name="connsiteY3-448" fmla="*/ 1806332 h 1832822"/>
              <a:gd name="connsiteX4-449" fmla="*/ 857 w 1873550"/>
              <a:gd name="connsiteY4-450" fmla="*/ 390803 h 1832822"/>
              <a:gd name="connsiteX0-451" fmla="*/ 24985 w 1897677"/>
              <a:gd name="connsiteY0-452" fmla="*/ 369455 h 1413478"/>
              <a:gd name="connsiteX1-453" fmla="*/ 1102740 w 1897677"/>
              <a:gd name="connsiteY1-454" fmla="*/ 298127 h 1413478"/>
              <a:gd name="connsiteX2-455" fmla="*/ 1430742 w 1897677"/>
              <a:gd name="connsiteY2-456" fmla="*/ 1129889 h 1413478"/>
              <a:gd name="connsiteX3-457" fmla="*/ 432808 w 1897677"/>
              <a:gd name="connsiteY3-458" fmla="*/ 1275024 h 1413478"/>
              <a:gd name="connsiteX4-459" fmla="*/ 24985 w 1897677"/>
              <a:gd name="connsiteY4-460" fmla="*/ 369455 h 1413478"/>
              <a:gd name="connsiteX0-461" fmla="*/ 199121 w 2071813"/>
              <a:gd name="connsiteY0-462" fmla="*/ 369455 h 1413478"/>
              <a:gd name="connsiteX1-463" fmla="*/ 1276876 w 2071813"/>
              <a:gd name="connsiteY1-464" fmla="*/ 298127 h 1413478"/>
              <a:gd name="connsiteX2-465" fmla="*/ 1604878 w 2071813"/>
              <a:gd name="connsiteY2-466" fmla="*/ 1129889 h 1413478"/>
              <a:gd name="connsiteX3-467" fmla="*/ 606944 w 2071813"/>
              <a:gd name="connsiteY3-468" fmla="*/ 1275024 h 1413478"/>
              <a:gd name="connsiteX4-469" fmla="*/ 199121 w 2071813"/>
              <a:gd name="connsiteY4-470" fmla="*/ 369455 h 1413478"/>
              <a:gd name="connsiteX0-471" fmla="*/ 357063 w 1962633"/>
              <a:gd name="connsiteY0-472" fmla="*/ 625617 h 1341809"/>
              <a:gd name="connsiteX1-473" fmla="*/ 1167696 w 1962633"/>
              <a:gd name="connsiteY1-474" fmla="*/ 226458 h 1341809"/>
              <a:gd name="connsiteX2-475" fmla="*/ 1495698 w 1962633"/>
              <a:gd name="connsiteY2-476" fmla="*/ 1058220 h 1341809"/>
              <a:gd name="connsiteX3-477" fmla="*/ 497764 w 1962633"/>
              <a:gd name="connsiteY3-478" fmla="*/ 1203355 h 1341809"/>
              <a:gd name="connsiteX4-479" fmla="*/ 357063 w 1962633"/>
              <a:gd name="connsiteY4-480" fmla="*/ 625617 h 1341809"/>
              <a:gd name="connsiteX0-481" fmla="*/ 357063 w 1962633"/>
              <a:gd name="connsiteY0-482" fmla="*/ 631203 h 1347395"/>
              <a:gd name="connsiteX1-483" fmla="*/ 1167696 w 1962633"/>
              <a:gd name="connsiteY1-484" fmla="*/ 232044 h 1347395"/>
              <a:gd name="connsiteX2-485" fmla="*/ 1495698 w 1962633"/>
              <a:gd name="connsiteY2-486" fmla="*/ 1063806 h 1347395"/>
              <a:gd name="connsiteX3-487" fmla="*/ 497764 w 1962633"/>
              <a:gd name="connsiteY3-488" fmla="*/ 1208941 h 1347395"/>
              <a:gd name="connsiteX4-489" fmla="*/ 357063 w 1962633"/>
              <a:gd name="connsiteY4-490" fmla="*/ 631203 h 1347395"/>
              <a:gd name="connsiteX0-491" fmla="*/ 510706 w 2116276"/>
              <a:gd name="connsiteY0-492" fmla="*/ 631203 h 1347395"/>
              <a:gd name="connsiteX1-493" fmla="*/ 1321339 w 2116276"/>
              <a:gd name="connsiteY1-494" fmla="*/ 232044 h 1347395"/>
              <a:gd name="connsiteX2-495" fmla="*/ 1649341 w 2116276"/>
              <a:gd name="connsiteY2-496" fmla="*/ 1063806 h 1347395"/>
              <a:gd name="connsiteX3-497" fmla="*/ 651407 w 2116276"/>
              <a:gd name="connsiteY3-498" fmla="*/ 1208941 h 1347395"/>
              <a:gd name="connsiteX4-499" fmla="*/ 510706 w 2116276"/>
              <a:gd name="connsiteY4-500" fmla="*/ 631203 h 1347395"/>
              <a:gd name="connsiteX0-501" fmla="*/ 378919 w 1984489"/>
              <a:gd name="connsiteY0-502" fmla="*/ 631203 h 1536651"/>
              <a:gd name="connsiteX1-503" fmla="*/ 1189552 w 1984489"/>
              <a:gd name="connsiteY1-504" fmla="*/ 232044 h 1536651"/>
              <a:gd name="connsiteX2-505" fmla="*/ 1517554 w 1984489"/>
              <a:gd name="connsiteY2-506" fmla="*/ 1063806 h 1536651"/>
              <a:gd name="connsiteX3-507" fmla="*/ 811027 w 1984489"/>
              <a:gd name="connsiteY3-508" fmla="*/ 1488205 h 1536651"/>
              <a:gd name="connsiteX4-509" fmla="*/ 378919 w 1984489"/>
              <a:gd name="connsiteY4-510" fmla="*/ 631203 h 1536651"/>
              <a:gd name="connsiteX0-511" fmla="*/ 378919 w 1984489"/>
              <a:gd name="connsiteY0-512" fmla="*/ 631203 h 1488205"/>
              <a:gd name="connsiteX1-513" fmla="*/ 1189552 w 1984489"/>
              <a:gd name="connsiteY1-514" fmla="*/ 232044 h 1488205"/>
              <a:gd name="connsiteX2-515" fmla="*/ 1517554 w 1984489"/>
              <a:gd name="connsiteY2-516" fmla="*/ 1063806 h 1488205"/>
              <a:gd name="connsiteX3-517" fmla="*/ 811027 w 1984489"/>
              <a:gd name="connsiteY3-518" fmla="*/ 1488205 h 1488205"/>
              <a:gd name="connsiteX4-519" fmla="*/ 378919 w 1984489"/>
              <a:gd name="connsiteY4-520" fmla="*/ 631203 h 1488205"/>
              <a:gd name="connsiteX0-521" fmla="*/ 378919 w 1899619"/>
              <a:gd name="connsiteY0-522" fmla="*/ 631203 h 1488205"/>
              <a:gd name="connsiteX1-523" fmla="*/ 1189552 w 1899619"/>
              <a:gd name="connsiteY1-524" fmla="*/ 232044 h 1488205"/>
              <a:gd name="connsiteX2-525" fmla="*/ 1408276 w 1899619"/>
              <a:gd name="connsiteY2-526" fmla="*/ 1136657 h 1488205"/>
              <a:gd name="connsiteX3-527" fmla="*/ 811027 w 1899619"/>
              <a:gd name="connsiteY3-528" fmla="*/ 1488205 h 1488205"/>
              <a:gd name="connsiteX4-529" fmla="*/ 378919 w 1899619"/>
              <a:gd name="connsiteY4-530" fmla="*/ 631203 h 1488205"/>
              <a:gd name="connsiteX0-531" fmla="*/ 378919 w 1899619"/>
              <a:gd name="connsiteY0-532" fmla="*/ 631203 h 1488205"/>
              <a:gd name="connsiteX1-533" fmla="*/ 1189552 w 1899619"/>
              <a:gd name="connsiteY1-534" fmla="*/ 232044 h 1488205"/>
              <a:gd name="connsiteX2-535" fmla="*/ 1408276 w 1899619"/>
              <a:gd name="connsiteY2-536" fmla="*/ 1136657 h 1488205"/>
              <a:gd name="connsiteX3-537" fmla="*/ 811027 w 1899619"/>
              <a:gd name="connsiteY3-538" fmla="*/ 1488205 h 1488205"/>
              <a:gd name="connsiteX4-539" fmla="*/ 378919 w 1899619"/>
              <a:gd name="connsiteY4-540" fmla="*/ 631203 h 1488205"/>
              <a:gd name="connsiteX0-541" fmla="*/ 378919 w 1931923"/>
              <a:gd name="connsiteY0-542" fmla="*/ 631203 h 1488205"/>
              <a:gd name="connsiteX1-543" fmla="*/ 1189552 w 1931923"/>
              <a:gd name="connsiteY1-544" fmla="*/ 232044 h 1488205"/>
              <a:gd name="connsiteX2-545" fmla="*/ 1408276 w 1931923"/>
              <a:gd name="connsiteY2-546" fmla="*/ 1136657 h 1488205"/>
              <a:gd name="connsiteX3-547" fmla="*/ 811027 w 1931923"/>
              <a:gd name="connsiteY3-548" fmla="*/ 1488205 h 1488205"/>
              <a:gd name="connsiteX4-549" fmla="*/ 378919 w 1931923"/>
              <a:gd name="connsiteY4-550" fmla="*/ 631203 h 1488205"/>
              <a:gd name="connsiteX0-551" fmla="*/ 378919 w 1958986"/>
              <a:gd name="connsiteY0-552" fmla="*/ 523564 h 1380566"/>
              <a:gd name="connsiteX1-553" fmla="*/ 1298829 w 1958986"/>
              <a:gd name="connsiteY1-554" fmla="*/ 257967 h 1380566"/>
              <a:gd name="connsiteX2-555" fmla="*/ 1408276 w 1958986"/>
              <a:gd name="connsiteY2-556" fmla="*/ 1029018 h 1380566"/>
              <a:gd name="connsiteX3-557" fmla="*/ 811027 w 1958986"/>
              <a:gd name="connsiteY3-558" fmla="*/ 1380566 h 1380566"/>
              <a:gd name="connsiteX4-559" fmla="*/ 378919 w 1958986"/>
              <a:gd name="connsiteY4-560" fmla="*/ 523564 h 1380566"/>
              <a:gd name="connsiteX0-561" fmla="*/ 378919 w 1958986"/>
              <a:gd name="connsiteY0-562" fmla="*/ 265597 h 1122599"/>
              <a:gd name="connsiteX1-563" fmla="*/ 1298829 w 1958986"/>
              <a:gd name="connsiteY1-564" fmla="*/ 0 h 1122599"/>
              <a:gd name="connsiteX2-565" fmla="*/ 1408276 w 1958986"/>
              <a:gd name="connsiteY2-566" fmla="*/ 771051 h 1122599"/>
              <a:gd name="connsiteX3-567" fmla="*/ 811027 w 1958986"/>
              <a:gd name="connsiteY3-568" fmla="*/ 1122599 h 1122599"/>
              <a:gd name="connsiteX4-569" fmla="*/ 378919 w 1958986"/>
              <a:gd name="connsiteY4-570" fmla="*/ 265597 h 1122599"/>
              <a:gd name="connsiteX0-571" fmla="*/ 378919 w 2042564"/>
              <a:gd name="connsiteY0-572" fmla="*/ 445193 h 1302195"/>
              <a:gd name="connsiteX1-573" fmla="*/ 1298829 w 2042564"/>
              <a:gd name="connsiteY1-574" fmla="*/ 179596 h 1302195"/>
              <a:gd name="connsiteX2-575" fmla="*/ 1408276 w 2042564"/>
              <a:gd name="connsiteY2-576" fmla="*/ 950647 h 1302195"/>
              <a:gd name="connsiteX3-577" fmla="*/ 811027 w 2042564"/>
              <a:gd name="connsiteY3-578" fmla="*/ 1302195 h 1302195"/>
              <a:gd name="connsiteX4-579" fmla="*/ 378919 w 2042564"/>
              <a:gd name="connsiteY4-580" fmla="*/ 445193 h 1302195"/>
              <a:gd name="connsiteX0-581" fmla="*/ 378919 w 1956063"/>
              <a:gd name="connsiteY0-582" fmla="*/ 159095 h 1016097"/>
              <a:gd name="connsiteX1-583" fmla="*/ 995282 w 1956063"/>
              <a:gd name="connsiteY1-584" fmla="*/ 379174 h 1016097"/>
              <a:gd name="connsiteX2-585" fmla="*/ 1408276 w 1956063"/>
              <a:gd name="connsiteY2-586" fmla="*/ 664549 h 1016097"/>
              <a:gd name="connsiteX3-587" fmla="*/ 811027 w 1956063"/>
              <a:gd name="connsiteY3-588" fmla="*/ 1016097 h 1016097"/>
              <a:gd name="connsiteX4-589" fmla="*/ 378919 w 1956063"/>
              <a:gd name="connsiteY4-590" fmla="*/ 159095 h 1016097"/>
              <a:gd name="connsiteX0-591" fmla="*/ 378919 w 1956063"/>
              <a:gd name="connsiteY0-592" fmla="*/ 159095 h 1016097"/>
              <a:gd name="connsiteX1-593" fmla="*/ 995282 w 1956063"/>
              <a:gd name="connsiteY1-594" fmla="*/ 379174 h 1016097"/>
              <a:gd name="connsiteX2-595" fmla="*/ 1408276 w 1956063"/>
              <a:gd name="connsiteY2-596" fmla="*/ 664549 h 1016097"/>
              <a:gd name="connsiteX3-597" fmla="*/ 811027 w 1956063"/>
              <a:gd name="connsiteY3-598" fmla="*/ 1016097 h 1016097"/>
              <a:gd name="connsiteX4-599" fmla="*/ 378919 w 1956063"/>
              <a:gd name="connsiteY4-600" fmla="*/ 159095 h 1016097"/>
              <a:gd name="connsiteX0-601" fmla="*/ 378919 w 1905065"/>
              <a:gd name="connsiteY0-602" fmla="*/ 295624 h 1152626"/>
              <a:gd name="connsiteX1-603" fmla="*/ 995282 w 1905065"/>
              <a:gd name="connsiteY1-604" fmla="*/ 515703 h 1152626"/>
              <a:gd name="connsiteX2-605" fmla="*/ 1408276 w 1905065"/>
              <a:gd name="connsiteY2-606" fmla="*/ 801078 h 1152626"/>
              <a:gd name="connsiteX3-607" fmla="*/ 811027 w 1905065"/>
              <a:gd name="connsiteY3-608" fmla="*/ 1152626 h 1152626"/>
              <a:gd name="connsiteX4-609" fmla="*/ 378919 w 1905065"/>
              <a:gd name="connsiteY4-610" fmla="*/ 295624 h 1152626"/>
              <a:gd name="connsiteX0-611" fmla="*/ 378919 w 1932122"/>
              <a:gd name="connsiteY0-612" fmla="*/ 822619 h 1679621"/>
              <a:gd name="connsiteX1-613" fmla="*/ 1116701 w 1932122"/>
              <a:gd name="connsiteY1-614" fmla="*/ 277758 h 1679621"/>
              <a:gd name="connsiteX2-615" fmla="*/ 1408276 w 1932122"/>
              <a:gd name="connsiteY2-616" fmla="*/ 1328073 h 1679621"/>
              <a:gd name="connsiteX3-617" fmla="*/ 811027 w 1932122"/>
              <a:gd name="connsiteY3-618" fmla="*/ 1679621 h 1679621"/>
              <a:gd name="connsiteX4-619" fmla="*/ 378919 w 1932122"/>
              <a:gd name="connsiteY4-620" fmla="*/ 822619 h 1679621"/>
              <a:gd name="connsiteX0-621" fmla="*/ 378919 w 1932122"/>
              <a:gd name="connsiteY0-622" fmla="*/ 822619 h 1679621"/>
              <a:gd name="connsiteX1-623" fmla="*/ 1116701 w 1932122"/>
              <a:gd name="connsiteY1-624" fmla="*/ 277758 h 1679621"/>
              <a:gd name="connsiteX2-625" fmla="*/ 1408276 w 1932122"/>
              <a:gd name="connsiteY2-626" fmla="*/ 1328073 h 1679621"/>
              <a:gd name="connsiteX3-627" fmla="*/ 811027 w 1932122"/>
              <a:gd name="connsiteY3-628" fmla="*/ 1679621 h 1679621"/>
              <a:gd name="connsiteX4-629" fmla="*/ 378919 w 1932122"/>
              <a:gd name="connsiteY4-630" fmla="*/ 822619 h 1679621"/>
              <a:gd name="connsiteX0-631" fmla="*/ 378919 w 1932122"/>
              <a:gd name="connsiteY0-632" fmla="*/ 822619 h 1679621"/>
              <a:gd name="connsiteX1-633" fmla="*/ 1116701 w 1932122"/>
              <a:gd name="connsiteY1-634" fmla="*/ 277758 h 1679621"/>
              <a:gd name="connsiteX2-635" fmla="*/ 1408276 w 1932122"/>
              <a:gd name="connsiteY2-636" fmla="*/ 1328073 h 1679621"/>
              <a:gd name="connsiteX3-637" fmla="*/ 811027 w 1932122"/>
              <a:gd name="connsiteY3-638" fmla="*/ 1679621 h 1679621"/>
              <a:gd name="connsiteX4-639" fmla="*/ 378919 w 1932122"/>
              <a:gd name="connsiteY4-640" fmla="*/ 822619 h 1679621"/>
              <a:gd name="connsiteX0-641" fmla="*/ 378919 w 2252703"/>
              <a:gd name="connsiteY0-642" fmla="*/ 873617 h 1730619"/>
              <a:gd name="connsiteX1-643" fmla="*/ 1116701 w 2252703"/>
              <a:gd name="connsiteY1-644" fmla="*/ 328756 h 1730619"/>
              <a:gd name="connsiteX2-645" fmla="*/ 1808959 w 2252703"/>
              <a:gd name="connsiteY2-646" fmla="*/ 1148375 h 1730619"/>
              <a:gd name="connsiteX3-647" fmla="*/ 811027 w 2252703"/>
              <a:gd name="connsiteY3-648" fmla="*/ 1730619 h 1730619"/>
              <a:gd name="connsiteX4-649" fmla="*/ 378919 w 2252703"/>
              <a:gd name="connsiteY4-650" fmla="*/ 873617 h 1730619"/>
              <a:gd name="connsiteX0-651" fmla="*/ 210413 w 2084197"/>
              <a:gd name="connsiteY0-652" fmla="*/ 873617 h 1852038"/>
              <a:gd name="connsiteX1-653" fmla="*/ 948195 w 2084197"/>
              <a:gd name="connsiteY1-654" fmla="*/ 328756 h 1852038"/>
              <a:gd name="connsiteX2-655" fmla="*/ 1640453 w 2084197"/>
              <a:gd name="connsiteY2-656" fmla="*/ 1148375 h 1852038"/>
              <a:gd name="connsiteX3-657" fmla="*/ 1310327 w 2084197"/>
              <a:gd name="connsiteY3-658" fmla="*/ 1852038 h 1852038"/>
              <a:gd name="connsiteX4-659" fmla="*/ 210413 w 2084197"/>
              <a:gd name="connsiteY4-660" fmla="*/ 873617 h 1852038"/>
              <a:gd name="connsiteX0-661" fmla="*/ 318938 w 2192722"/>
              <a:gd name="connsiteY0-662" fmla="*/ 873617 h 1874006"/>
              <a:gd name="connsiteX1-663" fmla="*/ 1056720 w 2192722"/>
              <a:gd name="connsiteY1-664" fmla="*/ 328756 h 1874006"/>
              <a:gd name="connsiteX2-665" fmla="*/ 1748978 w 2192722"/>
              <a:gd name="connsiteY2-666" fmla="*/ 1148375 h 1874006"/>
              <a:gd name="connsiteX3-667" fmla="*/ 1418852 w 2192722"/>
              <a:gd name="connsiteY3-668" fmla="*/ 1852038 h 1874006"/>
              <a:gd name="connsiteX4-669" fmla="*/ 318938 w 2192722"/>
              <a:gd name="connsiteY4-670" fmla="*/ 873617 h 1874006"/>
              <a:gd name="connsiteX0-671" fmla="*/ 318938 w 2192722"/>
              <a:gd name="connsiteY0-672" fmla="*/ 873617 h 1874006"/>
              <a:gd name="connsiteX1-673" fmla="*/ 1056720 w 2192722"/>
              <a:gd name="connsiteY1-674" fmla="*/ 328756 h 1874006"/>
              <a:gd name="connsiteX2-675" fmla="*/ 1748978 w 2192722"/>
              <a:gd name="connsiteY2-676" fmla="*/ 1148375 h 1874006"/>
              <a:gd name="connsiteX3-677" fmla="*/ 1418852 w 2192722"/>
              <a:gd name="connsiteY3-678" fmla="*/ 1852038 h 1874006"/>
              <a:gd name="connsiteX4-679" fmla="*/ 318938 w 2192722"/>
              <a:gd name="connsiteY4-680" fmla="*/ 873617 h 1874006"/>
              <a:gd name="connsiteX0-681" fmla="*/ 318938 w 2253498"/>
              <a:gd name="connsiteY0-682" fmla="*/ 1003111 h 2003500"/>
              <a:gd name="connsiteX1-683" fmla="*/ 1056720 w 2253498"/>
              <a:gd name="connsiteY1-684" fmla="*/ 458250 h 2003500"/>
              <a:gd name="connsiteX2-685" fmla="*/ 1821829 w 2253498"/>
              <a:gd name="connsiteY2-686" fmla="*/ 877186 h 2003500"/>
              <a:gd name="connsiteX3-687" fmla="*/ 1418852 w 2253498"/>
              <a:gd name="connsiteY3-688" fmla="*/ 1981532 h 2003500"/>
              <a:gd name="connsiteX4-689" fmla="*/ 318938 w 2253498"/>
              <a:gd name="connsiteY4-690" fmla="*/ 1003111 h 2003500"/>
              <a:gd name="connsiteX0-691" fmla="*/ 318938 w 2253498"/>
              <a:gd name="connsiteY0-692" fmla="*/ 1003111 h 2003500"/>
              <a:gd name="connsiteX1-693" fmla="*/ 1056720 w 2253498"/>
              <a:gd name="connsiteY1-694" fmla="*/ 458250 h 2003500"/>
              <a:gd name="connsiteX2-695" fmla="*/ 1821829 w 2253498"/>
              <a:gd name="connsiteY2-696" fmla="*/ 877186 h 2003500"/>
              <a:gd name="connsiteX3-697" fmla="*/ 1418852 w 2253498"/>
              <a:gd name="connsiteY3-698" fmla="*/ 1981532 h 2003500"/>
              <a:gd name="connsiteX4-699" fmla="*/ 318938 w 2253498"/>
              <a:gd name="connsiteY4-700" fmla="*/ 1003111 h 2003500"/>
              <a:gd name="connsiteX0-701" fmla="*/ 318938 w 2126137"/>
              <a:gd name="connsiteY0-702" fmla="*/ 930598 h 1930987"/>
              <a:gd name="connsiteX1-703" fmla="*/ 1056720 w 2126137"/>
              <a:gd name="connsiteY1-704" fmla="*/ 385737 h 1930987"/>
              <a:gd name="connsiteX2-705" fmla="*/ 1821829 w 2126137"/>
              <a:gd name="connsiteY2-706" fmla="*/ 804673 h 1930987"/>
              <a:gd name="connsiteX3-707" fmla="*/ 1418852 w 2126137"/>
              <a:gd name="connsiteY3-708" fmla="*/ 1909019 h 1930987"/>
              <a:gd name="connsiteX4-709" fmla="*/ 318938 w 2126137"/>
              <a:gd name="connsiteY4-710" fmla="*/ 930598 h 1930987"/>
              <a:gd name="connsiteX0-711" fmla="*/ 318938 w 2632739"/>
              <a:gd name="connsiteY0-712" fmla="*/ 805282 h 1817839"/>
              <a:gd name="connsiteX1-713" fmla="*/ 1056720 w 2632739"/>
              <a:gd name="connsiteY1-714" fmla="*/ 260421 h 1817839"/>
              <a:gd name="connsiteX2-715" fmla="*/ 2392499 w 2632739"/>
              <a:gd name="connsiteY2-716" fmla="*/ 1189317 h 1817839"/>
              <a:gd name="connsiteX3-717" fmla="*/ 1418852 w 2632739"/>
              <a:gd name="connsiteY3-718" fmla="*/ 1783703 h 1817839"/>
              <a:gd name="connsiteX4-719" fmla="*/ 318938 w 2632739"/>
              <a:gd name="connsiteY4-720" fmla="*/ 805282 h 1817839"/>
              <a:gd name="connsiteX0-721" fmla="*/ 318938 w 2632739"/>
              <a:gd name="connsiteY0-722" fmla="*/ 805282 h 1805671"/>
              <a:gd name="connsiteX1-723" fmla="*/ 1056720 w 2632739"/>
              <a:gd name="connsiteY1-724" fmla="*/ 260421 h 1805671"/>
              <a:gd name="connsiteX2-725" fmla="*/ 2392499 w 2632739"/>
              <a:gd name="connsiteY2-726" fmla="*/ 1189317 h 1805671"/>
              <a:gd name="connsiteX3-727" fmla="*/ 1418852 w 2632739"/>
              <a:gd name="connsiteY3-728" fmla="*/ 1783703 h 1805671"/>
              <a:gd name="connsiteX4-729" fmla="*/ 318938 w 2632739"/>
              <a:gd name="connsiteY4-730" fmla="*/ 805282 h 1805671"/>
              <a:gd name="connsiteX0-731" fmla="*/ 387703 w 2701504"/>
              <a:gd name="connsiteY0-732" fmla="*/ 805282 h 1997230"/>
              <a:gd name="connsiteX1-733" fmla="*/ 1125485 w 2701504"/>
              <a:gd name="connsiteY1-734" fmla="*/ 260421 h 1997230"/>
              <a:gd name="connsiteX2-735" fmla="*/ 2461264 w 2701504"/>
              <a:gd name="connsiteY2-736" fmla="*/ 1189317 h 1997230"/>
              <a:gd name="connsiteX3-737" fmla="*/ 1269063 w 2701504"/>
              <a:gd name="connsiteY3-738" fmla="*/ 1977973 h 1997230"/>
              <a:gd name="connsiteX4-739" fmla="*/ 387703 w 2701504"/>
              <a:gd name="connsiteY4-740" fmla="*/ 805282 h 1997230"/>
              <a:gd name="connsiteX0-741" fmla="*/ 387703 w 2701504"/>
              <a:gd name="connsiteY0-742" fmla="*/ 805282 h 1997230"/>
              <a:gd name="connsiteX1-743" fmla="*/ 1125485 w 2701504"/>
              <a:gd name="connsiteY1-744" fmla="*/ 260421 h 1997230"/>
              <a:gd name="connsiteX2-745" fmla="*/ 2461264 w 2701504"/>
              <a:gd name="connsiteY2-746" fmla="*/ 1189317 h 1997230"/>
              <a:gd name="connsiteX3-747" fmla="*/ 1269063 w 2701504"/>
              <a:gd name="connsiteY3-748" fmla="*/ 1977973 h 1997230"/>
              <a:gd name="connsiteX4-749" fmla="*/ 387703 w 2701504"/>
              <a:gd name="connsiteY4-750" fmla="*/ 805282 h 1997230"/>
              <a:gd name="connsiteX0-751" fmla="*/ 252008 w 2565809"/>
              <a:gd name="connsiteY0-752" fmla="*/ 805282 h 2062740"/>
              <a:gd name="connsiteX1-753" fmla="*/ 989790 w 2565809"/>
              <a:gd name="connsiteY1-754" fmla="*/ 260421 h 2062740"/>
              <a:gd name="connsiteX2-755" fmla="*/ 2325569 w 2565809"/>
              <a:gd name="connsiteY2-756" fmla="*/ 1189317 h 2062740"/>
              <a:gd name="connsiteX3-757" fmla="*/ 1133368 w 2565809"/>
              <a:gd name="connsiteY3-758" fmla="*/ 1977973 h 2062740"/>
              <a:gd name="connsiteX4-759" fmla="*/ 252008 w 2565809"/>
              <a:gd name="connsiteY4-760" fmla="*/ 805282 h 2062740"/>
              <a:gd name="connsiteX0-761" fmla="*/ 351609 w 2301153"/>
              <a:gd name="connsiteY0-762" fmla="*/ 1303100 h 2090070"/>
              <a:gd name="connsiteX1-763" fmla="*/ 725134 w 2301153"/>
              <a:gd name="connsiteY1-764" fmla="*/ 260421 h 2090070"/>
              <a:gd name="connsiteX2-765" fmla="*/ 2060913 w 2301153"/>
              <a:gd name="connsiteY2-766" fmla="*/ 1189317 h 2090070"/>
              <a:gd name="connsiteX3-767" fmla="*/ 868712 w 2301153"/>
              <a:gd name="connsiteY3-768" fmla="*/ 1977973 h 2090070"/>
              <a:gd name="connsiteX4-769" fmla="*/ 351609 w 2301153"/>
              <a:gd name="connsiteY4-770" fmla="*/ 1303100 h 2090070"/>
              <a:gd name="connsiteX0-771" fmla="*/ 351609 w 2301153"/>
              <a:gd name="connsiteY0-772" fmla="*/ 1303100 h 2090070"/>
              <a:gd name="connsiteX1-773" fmla="*/ 725134 w 2301153"/>
              <a:gd name="connsiteY1-774" fmla="*/ 260421 h 2090070"/>
              <a:gd name="connsiteX2-775" fmla="*/ 2060913 w 2301153"/>
              <a:gd name="connsiteY2-776" fmla="*/ 1189317 h 2090070"/>
              <a:gd name="connsiteX3-777" fmla="*/ 868712 w 2301153"/>
              <a:gd name="connsiteY3-778" fmla="*/ 1977973 h 2090070"/>
              <a:gd name="connsiteX4-779" fmla="*/ 351609 w 2301153"/>
              <a:gd name="connsiteY4-780" fmla="*/ 1303100 h 2090070"/>
              <a:gd name="connsiteX0-781" fmla="*/ 351609 w 2402244"/>
              <a:gd name="connsiteY0-782" fmla="*/ 1255885 h 2042855"/>
              <a:gd name="connsiteX1-783" fmla="*/ 725134 w 2402244"/>
              <a:gd name="connsiteY1-784" fmla="*/ 213206 h 2042855"/>
              <a:gd name="connsiteX2-785" fmla="*/ 2060913 w 2402244"/>
              <a:gd name="connsiteY2-786" fmla="*/ 1142102 h 2042855"/>
              <a:gd name="connsiteX3-787" fmla="*/ 868712 w 2402244"/>
              <a:gd name="connsiteY3-788" fmla="*/ 1930758 h 2042855"/>
              <a:gd name="connsiteX4-789" fmla="*/ 351609 w 2402244"/>
              <a:gd name="connsiteY4-790" fmla="*/ 1255885 h 2042855"/>
              <a:gd name="connsiteX0-791" fmla="*/ 351609 w 2429088"/>
              <a:gd name="connsiteY0-792" fmla="*/ 1298562 h 2085532"/>
              <a:gd name="connsiteX1-793" fmla="*/ 955831 w 2429088"/>
              <a:gd name="connsiteY1-794" fmla="*/ 207316 h 2085532"/>
              <a:gd name="connsiteX2-795" fmla="*/ 2060913 w 2429088"/>
              <a:gd name="connsiteY2-796" fmla="*/ 1184779 h 2085532"/>
              <a:gd name="connsiteX3-797" fmla="*/ 868712 w 2429088"/>
              <a:gd name="connsiteY3-798" fmla="*/ 1973435 h 2085532"/>
              <a:gd name="connsiteX4-799" fmla="*/ 351609 w 2429088"/>
              <a:gd name="connsiteY4-800" fmla="*/ 1298562 h 2085532"/>
              <a:gd name="connsiteX0-801" fmla="*/ 411986 w 2331620"/>
              <a:gd name="connsiteY0-802" fmla="*/ 1019299 h 2068363"/>
              <a:gd name="connsiteX1-803" fmla="*/ 858363 w 2331620"/>
              <a:gd name="connsiteY1-804" fmla="*/ 207316 h 2068363"/>
              <a:gd name="connsiteX2-805" fmla="*/ 1963445 w 2331620"/>
              <a:gd name="connsiteY2-806" fmla="*/ 1184779 h 2068363"/>
              <a:gd name="connsiteX3-807" fmla="*/ 771244 w 2331620"/>
              <a:gd name="connsiteY3-808" fmla="*/ 1973435 h 2068363"/>
              <a:gd name="connsiteX4-809" fmla="*/ 411986 w 2331620"/>
              <a:gd name="connsiteY4-810" fmla="*/ 1019299 h 2068363"/>
              <a:gd name="connsiteX0-811" fmla="*/ 226072 w 2145706"/>
              <a:gd name="connsiteY0-812" fmla="*/ 1019299 h 3458635"/>
              <a:gd name="connsiteX1-813" fmla="*/ 672449 w 2145706"/>
              <a:gd name="connsiteY1-814" fmla="*/ 207316 h 3458635"/>
              <a:gd name="connsiteX2-815" fmla="*/ 1777531 w 2145706"/>
              <a:gd name="connsiteY2-816" fmla="*/ 1184779 h 3458635"/>
              <a:gd name="connsiteX3-817" fmla="*/ 1242082 w 2145706"/>
              <a:gd name="connsiteY3-818" fmla="*/ 3405468 h 3458635"/>
              <a:gd name="connsiteX4-819" fmla="*/ 226072 w 2145706"/>
              <a:gd name="connsiteY4-820" fmla="*/ 1019299 h 3458635"/>
              <a:gd name="connsiteX0-821" fmla="*/ 223829 w 2156335"/>
              <a:gd name="connsiteY0-822" fmla="*/ 2481871 h 3502013"/>
              <a:gd name="connsiteX1-823" fmla="*/ 683078 w 2156335"/>
              <a:gd name="connsiteY1-824" fmla="*/ 207316 h 3502013"/>
              <a:gd name="connsiteX2-825" fmla="*/ 1788160 w 2156335"/>
              <a:gd name="connsiteY2-826" fmla="*/ 1184779 h 3502013"/>
              <a:gd name="connsiteX3-827" fmla="*/ 1252711 w 2156335"/>
              <a:gd name="connsiteY3-828" fmla="*/ 3405468 h 3502013"/>
              <a:gd name="connsiteX4-829" fmla="*/ 223829 w 2156335"/>
              <a:gd name="connsiteY4-830" fmla="*/ 2481871 h 3502013"/>
              <a:gd name="connsiteX0-831" fmla="*/ 223829 w 2156335"/>
              <a:gd name="connsiteY0-832" fmla="*/ 2481871 h 3502013"/>
              <a:gd name="connsiteX1-833" fmla="*/ 683078 w 2156335"/>
              <a:gd name="connsiteY1-834" fmla="*/ 207316 h 3502013"/>
              <a:gd name="connsiteX2-835" fmla="*/ 1788160 w 2156335"/>
              <a:gd name="connsiteY2-836" fmla="*/ 1184779 h 3502013"/>
              <a:gd name="connsiteX3-837" fmla="*/ 1252711 w 2156335"/>
              <a:gd name="connsiteY3-838" fmla="*/ 3405468 h 3502013"/>
              <a:gd name="connsiteX4-839" fmla="*/ 223829 w 2156335"/>
              <a:gd name="connsiteY4-840" fmla="*/ 2481871 h 3502013"/>
              <a:gd name="connsiteX0-841" fmla="*/ 48397 w 1980903"/>
              <a:gd name="connsiteY0-842" fmla="*/ 2481871 h 3875835"/>
              <a:gd name="connsiteX1-843" fmla="*/ 507646 w 1980903"/>
              <a:gd name="connsiteY1-844" fmla="*/ 207316 h 3875835"/>
              <a:gd name="connsiteX2-845" fmla="*/ 1612728 w 1980903"/>
              <a:gd name="connsiteY2-846" fmla="*/ 1184779 h 3875835"/>
              <a:gd name="connsiteX3-847" fmla="*/ 1077279 w 1980903"/>
              <a:gd name="connsiteY3-848" fmla="*/ 3405468 h 3875835"/>
              <a:gd name="connsiteX4-849" fmla="*/ 48397 w 1980903"/>
              <a:gd name="connsiteY4-850" fmla="*/ 2481871 h 3875835"/>
              <a:gd name="connsiteX0-851" fmla="*/ 29403 w 2373652"/>
              <a:gd name="connsiteY0-852" fmla="*/ 2125355 h 3737465"/>
              <a:gd name="connsiteX1-853" fmla="*/ 900395 w 2373652"/>
              <a:gd name="connsiteY1-854" fmla="*/ 207316 h 3737465"/>
              <a:gd name="connsiteX2-855" fmla="*/ 2005477 w 2373652"/>
              <a:gd name="connsiteY2-856" fmla="*/ 1184779 h 3737465"/>
              <a:gd name="connsiteX3-857" fmla="*/ 1470028 w 2373652"/>
              <a:gd name="connsiteY3-858" fmla="*/ 3405468 h 3737465"/>
              <a:gd name="connsiteX4-859" fmla="*/ 29403 w 2373652"/>
              <a:gd name="connsiteY4-860" fmla="*/ 2125355 h 3737465"/>
              <a:gd name="connsiteX0-861" fmla="*/ 23126 w 2406474"/>
              <a:gd name="connsiteY0-862" fmla="*/ 2384386 h 3996496"/>
              <a:gd name="connsiteX1-863" fmla="*/ 1176688 w 2406474"/>
              <a:gd name="connsiteY1-864" fmla="*/ 177927 h 3996496"/>
              <a:gd name="connsiteX2-865" fmla="*/ 1999200 w 2406474"/>
              <a:gd name="connsiteY2-866" fmla="*/ 1443810 h 3996496"/>
              <a:gd name="connsiteX3-867" fmla="*/ 1463751 w 2406474"/>
              <a:gd name="connsiteY3-868" fmla="*/ 3664499 h 3996496"/>
              <a:gd name="connsiteX4-869" fmla="*/ 23126 w 2406474"/>
              <a:gd name="connsiteY4-870" fmla="*/ 2384386 h 3996496"/>
              <a:gd name="connsiteX0-871" fmla="*/ 36414 w 2419763"/>
              <a:gd name="connsiteY0-872" fmla="*/ 2384386 h 3996496"/>
              <a:gd name="connsiteX1-873" fmla="*/ 1189976 w 2419763"/>
              <a:gd name="connsiteY1-874" fmla="*/ 177927 h 3996496"/>
              <a:gd name="connsiteX2-875" fmla="*/ 2012488 w 2419763"/>
              <a:gd name="connsiteY2-876" fmla="*/ 1443810 h 3996496"/>
              <a:gd name="connsiteX3-877" fmla="*/ 1477039 w 2419763"/>
              <a:gd name="connsiteY3-878" fmla="*/ 3664499 h 3996496"/>
              <a:gd name="connsiteX4-879" fmla="*/ 36414 w 2419763"/>
              <a:gd name="connsiteY4-880" fmla="*/ 2384386 h 3996496"/>
              <a:gd name="connsiteX0-881" fmla="*/ 45788 w 2248599"/>
              <a:gd name="connsiteY0-882" fmla="*/ 3556666 h 4594829"/>
              <a:gd name="connsiteX1-883" fmla="*/ 1018812 w 2248599"/>
              <a:gd name="connsiteY1-884" fmla="*/ 177927 h 4594829"/>
              <a:gd name="connsiteX2-885" fmla="*/ 1841324 w 2248599"/>
              <a:gd name="connsiteY2-886" fmla="*/ 1443810 h 4594829"/>
              <a:gd name="connsiteX3-887" fmla="*/ 1305875 w 2248599"/>
              <a:gd name="connsiteY3-888" fmla="*/ 3664499 h 4594829"/>
              <a:gd name="connsiteX4-889" fmla="*/ 45788 w 2248599"/>
              <a:gd name="connsiteY4-890" fmla="*/ 3556666 h 4594829"/>
              <a:gd name="connsiteX0-891" fmla="*/ 45788 w 2248599"/>
              <a:gd name="connsiteY0-892" fmla="*/ 3556666 h 4739330"/>
              <a:gd name="connsiteX1-893" fmla="*/ 1018812 w 2248599"/>
              <a:gd name="connsiteY1-894" fmla="*/ 177927 h 4739330"/>
              <a:gd name="connsiteX2-895" fmla="*/ 1841324 w 2248599"/>
              <a:gd name="connsiteY2-896" fmla="*/ 1443810 h 4739330"/>
              <a:gd name="connsiteX3-897" fmla="*/ 2038215 w 2248599"/>
              <a:gd name="connsiteY3-898" fmla="*/ 4045588 h 4739330"/>
              <a:gd name="connsiteX4-899" fmla="*/ 45788 w 2248599"/>
              <a:gd name="connsiteY4-900" fmla="*/ 3556666 h 4739330"/>
              <a:gd name="connsiteX0-901" fmla="*/ 45788 w 3049990"/>
              <a:gd name="connsiteY0-902" fmla="*/ 3513096 h 4695760"/>
              <a:gd name="connsiteX1-903" fmla="*/ 1018812 w 3049990"/>
              <a:gd name="connsiteY1-904" fmla="*/ 134357 h 4695760"/>
              <a:gd name="connsiteX2-905" fmla="*/ 2746362 w 3049990"/>
              <a:gd name="connsiteY2-906" fmla="*/ 2052548 h 4695760"/>
              <a:gd name="connsiteX3-907" fmla="*/ 2038215 w 3049990"/>
              <a:gd name="connsiteY3-908" fmla="*/ 4002018 h 4695760"/>
              <a:gd name="connsiteX4-909" fmla="*/ 45788 w 3049990"/>
              <a:gd name="connsiteY4-910" fmla="*/ 3513096 h 4695760"/>
              <a:gd name="connsiteX0-911" fmla="*/ 41741 w 3114507"/>
              <a:gd name="connsiteY0-912" fmla="*/ 2530483 h 4277171"/>
              <a:gd name="connsiteX1-913" fmla="*/ 1083329 w 3114507"/>
              <a:gd name="connsiteY1-914" fmla="*/ 134357 h 4277171"/>
              <a:gd name="connsiteX2-915" fmla="*/ 2810879 w 3114507"/>
              <a:gd name="connsiteY2-916" fmla="*/ 2052548 h 4277171"/>
              <a:gd name="connsiteX3-917" fmla="*/ 2102732 w 3114507"/>
              <a:gd name="connsiteY3-918" fmla="*/ 4002018 h 4277171"/>
              <a:gd name="connsiteX4-919" fmla="*/ 41741 w 3114507"/>
              <a:gd name="connsiteY4-920" fmla="*/ 2530483 h 4277171"/>
              <a:gd name="connsiteX0-921" fmla="*/ 55009 w 3112324"/>
              <a:gd name="connsiteY0-922" fmla="*/ 2823765 h 4570453"/>
              <a:gd name="connsiteX1-923" fmla="*/ 906814 w 3112324"/>
              <a:gd name="connsiteY1-924" fmla="*/ 120382 h 4570453"/>
              <a:gd name="connsiteX2-925" fmla="*/ 2824147 w 3112324"/>
              <a:gd name="connsiteY2-926" fmla="*/ 2345830 h 4570453"/>
              <a:gd name="connsiteX3-927" fmla="*/ 2116000 w 3112324"/>
              <a:gd name="connsiteY3-928" fmla="*/ 4295300 h 4570453"/>
              <a:gd name="connsiteX4-929" fmla="*/ 55009 w 3112324"/>
              <a:gd name="connsiteY4-930" fmla="*/ 2823765 h 4570453"/>
              <a:gd name="connsiteX0-931" fmla="*/ 61954 w 3119269"/>
              <a:gd name="connsiteY0-932" fmla="*/ 2823765 h 4570453"/>
              <a:gd name="connsiteX1-933" fmla="*/ 913759 w 3119269"/>
              <a:gd name="connsiteY1-934" fmla="*/ 120382 h 4570453"/>
              <a:gd name="connsiteX2-935" fmla="*/ 2831092 w 3119269"/>
              <a:gd name="connsiteY2-936" fmla="*/ 2345830 h 4570453"/>
              <a:gd name="connsiteX3-937" fmla="*/ 2122945 w 3119269"/>
              <a:gd name="connsiteY3-938" fmla="*/ 4295300 h 4570453"/>
              <a:gd name="connsiteX4-939" fmla="*/ 61954 w 3119269"/>
              <a:gd name="connsiteY4-940" fmla="*/ 2823765 h 4570453"/>
              <a:gd name="connsiteX0-941" fmla="*/ 61954 w 3249853"/>
              <a:gd name="connsiteY0-942" fmla="*/ 2703383 h 4450071"/>
              <a:gd name="connsiteX1-943" fmla="*/ 913759 w 3249853"/>
              <a:gd name="connsiteY1-944" fmla="*/ 0 h 4450071"/>
              <a:gd name="connsiteX2-945" fmla="*/ 2831092 w 3249853"/>
              <a:gd name="connsiteY2-946" fmla="*/ 2225448 h 4450071"/>
              <a:gd name="connsiteX3-947" fmla="*/ 2122945 w 3249853"/>
              <a:gd name="connsiteY3-948" fmla="*/ 4174918 h 4450071"/>
              <a:gd name="connsiteX4-949" fmla="*/ 61954 w 3249853"/>
              <a:gd name="connsiteY4-950" fmla="*/ 2703383 h 4450071"/>
              <a:gd name="connsiteX0-951" fmla="*/ 42962 w 3270261"/>
              <a:gd name="connsiteY0-952" fmla="*/ 2037796 h 3784484"/>
              <a:gd name="connsiteX1-953" fmla="*/ 1134261 w 3270261"/>
              <a:gd name="connsiteY1-954" fmla="*/ 0 h 3784484"/>
              <a:gd name="connsiteX2-955" fmla="*/ 2812100 w 3270261"/>
              <a:gd name="connsiteY2-956" fmla="*/ 1559861 h 3784484"/>
              <a:gd name="connsiteX3-957" fmla="*/ 2103953 w 3270261"/>
              <a:gd name="connsiteY3-958" fmla="*/ 3509331 h 3784484"/>
              <a:gd name="connsiteX4-959" fmla="*/ 42962 w 3270261"/>
              <a:gd name="connsiteY4-960" fmla="*/ 2037796 h 3784484"/>
              <a:gd name="connsiteX0-961" fmla="*/ 51975 w 3256584"/>
              <a:gd name="connsiteY0-962" fmla="*/ 2278701 h 4025389"/>
              <a:gd name="connsiteX1-963" fmla="*/ 1010076 w 3256584"/>
              <a:gd name="connsiteY1-964" fmla="*/ 0 h 4025389"/>
              <a:gd name="connsiteX2-965" fmla="*/ 2821113 w 3256584"/>
              <a:gd name="connsiteY2-966" fmla="*/ 1800766 h 4025389"/>
              <a:gd name="connsiteX3-967" fmla="*/ 2112966 w 3256584"/>
              <a:gd name="connsiteY3-968" fmla="*/ 3750236 h 4025389"/>
              <a:gd name="connsiteX4-969" fmla="*/ 51975 w 3256584"/>
              <a:gd name="connsiteY4-970" fmla="*/ 2278701 h 4025389"/>
              <a:gd name="connsiteX0-971" fmla="*/ 65831 w 3193129"/>
              <a:gd name="connsiteY0-972" fmla="*/ 2380995 h 4127683"/>
              <a:gd name="connsiteX1-973" fmla="*/ 1023932 w 3193129"/>
              <a:gd name="connsiteY1-974" fmla="*/ 102294 h 4127683"/>
              <a:gd name="connsiteX2-975" fmla="*/ 2834969 w 3193129"/>
              <a:gd name="connsiteY2-976" fmla="*/ 1903060 h 4127683"/>
              <a:gd name="connsiteX3-977" fmla="*/ 2126822 w 3193129"/>
              <a:gd name="connsiteY3-978" fmla="*/ 3852530 h 4127683"/>
              <a:gd name="connsiteX4-979" fmla="*/ 65831 w 3193129"/>
              <a:gd name="connsiteY4-980" fmla="*/ 2380995 h 4127683"/>
              <a:gd name="connsiteX0-981" fmla="*/ 84107 w 3197170"/>
              <a:gd name="connsiteY0-982" fmla="*/ 2697365 h 4444053"/>
              <a:gd name="connsiteX1-983" fmla="*/ 914703 w 3197170"/>
              <a:gd name="connsiteY1-984" fmla="*/ 89547 h 4444053"/>
              <a:gd name="connsiteX2-985" fmla="*/ 2853245 w 3197170"/>
              <a:gd name="connsiteY2-986" fmla="*/ 2219430 h 4444053"/>
              <a:gd name="connsiteX3-987" fmla="*/ 2145098 w 3197170"/>
              <a:gd name="connsiteY3-988" fmla="*/ 4168900 h 4444053"/>
              <a:gd name="connsiteX4-989" fmla="*/ 84107 w 3197170"/>
              <a:gd name="connsiteY4-990" fmla="*/ 2697365 h 4444053"/>
              <a:gd name="connsiteX0-991" fmla="*/ 58802 w 3152263"/>
              <a:gd name="connsiteY0-992" fmla="*/ 2850488 h 4597176"/>
              <a:gd name="connsiteX1-993" fmla="*/ 889398 w 3152263"/>
              <a:gd name="connsiteY1-994" fmla="*/ 242670 h 4597176"/>
              <a:gd name="connsiteX2-995" fmla="*/ 2827940 w 3152263"/>
              <a:gd name="connsiteY2-996" fmla="*/ 2372553 h 4597176"/>
              <a:gd name="connsiteX3-997" fmla="*/ 2119793 w 3152263"/>
              <a:gd name="connsiteY3-998" fmla="*/ 4322023 h 4597176"/>
              <a:gd name="connsiteX4-999" fmla="*/ 58802 w 3152263"/>
              <a:gd name="connsiteY4-1000" fmla="*/ 2850488 h 4597176"/>
              <a:gd name="connsiteX0-1001" fmla="*/ 109752 w 3176350"/>
              <a:gd name="connsiteY0-1002" fmla="*/ 2867140 h 4613828"/>
              <a:gd name="connsiteX1-1003" fmla="*/ 637327 w 3176350"/>
              <a:gd name="connsiteY1-1004" fmla="*/ 241438 h 4613828"/>
              <a:gd name="connsiteX2-1005" fmla="*/ 2878890 w 3176350"/>
              <a:gd name="connsiteY2-1006" fmla="*/ 2389205 h 4613828"/>
              <a:gd name="connsiteX3-1007" fmla="*/ 2170743 w 3176350"/>
              <a:gd name="connsiteY3-1008" fmla="*/ 4338675 h 4613828"/>
              <a:gd name="connsiteX4-1009" fmla="*/ 109752 w 3176350"/>
              <a:gd name="connsiteY4-1010" fmla="*/ 2867140 h 4613828"/>
              <a:gd name="connsiteX0-1011" fmla="*/ 72079 w 3123268"/>
              <a:gd name="connsiteY0-1012" fmla="*/ 2975553 h 4722241"/>
              <a:gd name="connsiteX1-1013" fmla="*/ 599654 w 3123268"/>
              <a:gd name="connsiteY1-1014" fmla="*/ 349851 h 4722241"/>
              <a:gd name="connsiteX2-1015" fmla="*/ 2841217 w 3123268"/>
              <a:gd name="connsiteY2-1016" fmla="*/ 2497618 h 4722241"/>
              <a:gd name="connsiteX3-1017" fmla="*/ 2133070 w 3123268"/>
              <a:gd name="connsiteY3-1018" fmla="*/ 4447088 h 4722241"/>
              <a:gd name="connsiteX4-1019" fmla="*/ 72079 w 3123268"/>
              <a:gd name="connsiteY4-1020" fmla="*/ 2975553 h 4722241"/>
              <a:gd name="connsiteX0-1021" fmla="*/ 92057 w 3135348"/>
              <a:gd name="connsiteY0-1022" fmla="*/ 2695569 h 4442257"/>
              <a:gd name="connsiteX1-1023" fmla="*/ 509456 w 3135348"/>
              <a:gd name="connsiteY1-1024" fmla="*/ 378631 h 4442257"/>
              <a:gd name="connsiteX2-1025" fmla="*/ 2861195 w 3135348"/>
              <a:gd name="connsiteY2-1026" fmla="*/ 2217634 h 4442257"/>
              <a:gd name="connsiteX3-1027" fmla="*/ 2153048 w 3135348"/>
              <a:gd name="connsiteY3-1028" fmla="*/ 4167104 h 4442257"/>
              <a:gd name="connsiteX4-1029" fmla="*/ 92057 w 3135348"/>
              <a:gd name="connsiteY4-1030" fmla="*/ 2695569 h 4442257"/>
              <a:gd name="connsiteX0-1031" fmla="*/ 73521 w 3109667"/>
              <a:gd name="connsiteY0-1032" fmla="*/ 2492427 h 4239115"/>
              <a:gd name="connsiteX1-1033" fmla="*/ 490920 w 3109667"/>
              <a:gd name="connsiteY1-1034" fmla="*/ 175489 h 4239115"/>
              <a:gd name="connsiteX2-1035" fmla="*/ 2842659 w 3109667"/>
              <a:gd name="connsiteY2-1036" fmla="*/ 2014492 h 4239115"/>
              <a:gd name="connsiteX3-1037" fmla="*/ 2134512 w 3109667"/>
              <a:gd name="connsiteY3-1038" fmla="*/ 3963962 h 4239115"/>
              <a:gd name="connsiteX4-1039" fmla="*/ 73521 w 3109667"/>
              <a:gd name="connsiteY4-1040" fmla="*/ 2492427 h 4239115"/>
              <a:gd name="connsiteX0-1041" fmla="*/ 45397 w 3101105"/>
              <a:gd name="connsiteY0-1042" fmla="*/ 2776666 h 4523354"/>
              <a:gd name="connsiteX1-1043" fmla="*/ 737958 w 3101105"/>
              <a:gd name="connsiteY1-1044" fmla="*/ 158269 h 4523354"/>
              <a:gd name="connsiteX2-1045" fmla="*/ 2814535 w 3101105"/>
              <a:gd name="connsiteY2-1046" fmla="*/ 2298731 h 4523354"/>
              <a:gd name="connsiteX3-1047" fmla="*/ 2106388 w 3101105"/>
              <a:gd name="connsiteY3-1048" fmla="*/ 4248201 h 4523354"/>
              <a:gd name="connsiteX4-1049" fmla="*/ 45397 w 3101105"/>
              <a:gd name="connsiteY4-1050" fmla="*/ 2776666 h 4523354"/>
              <a:gd name="connsiteX0-1051" fmla="*/ 48171 w 3150273"/>
              <a:gd name="connsiteY0-1052" fmla="*/ 2152861 h 4270429"/>
              <a:gd name="connsiteX1-1053" fmla="*/ 780882 w 3150273"/>
              <a:gd name="connsiteY1-1054" fmla="*/ 2 h 4270429"/>
              <a:gd name="connsiteX2-1055" fmla="*/ 2857459 w 3150273"/>
              <a:gd name="connsiteY2-1056" fmla="*/ 2140464 h 4270429"/>
              <a:gd name="connsiteX3-1057" fmla="*/ 2149312 w 3150273"/>
              <a:gd name="connsiteY3-1058" fmla="*/ 4089934 h 4270429"/>
              <a:gd name="connsiteX4-1059" fmla="*/ 48171 w 3150273"/>
              <a:gd name="connsiteY4-1060" fmla="*/ 2152861 h 4270429"/>
              <a:gd name="connsiteX0-1061" fmla="*/ 0 w 3102102"/>
              <a:gd name="connsiteY0-1062" fmla="*/ 2152861 h 4270429"/>
              <a:gd name="connsiteX1-1063" fmla="*/ 732711 w 3102102"/>
              <a:gd name="connsiteY1-1064" fmla="*/ 2 h 4270429"/>
              <a:gd name="connsiteX2-1065" fmla="*/ 2809288 w 3102102"/>
              <a:gd name="connsiteY2-1066" fmla="*/ 2140464 h 4270429"/>
              <a:gd name="connsiteX3-1067" fmla="*/ 2101141 w 3102102"/>
              <a:gd name="connsiteY3-1068" fmla="*/ 4089934 h 4270429"/>
              <a:gd name="connsiteX4-1069" fmla="*/ 0 w 3102102"/>
              <a:gd name="connsiteY4-1070" fmla="*/ 2152861 h 4270429"/>
              <a:gd name="connsiteX0-1071" fmla="*/ 0 w 3134767"/>
              <a:gd name="connsiteY0-1072" fmla="*/ 2252607 h 4370175"/>
              <a:gd name="connsiteX1-1073" fmla="*/ 1103490 w 3134767"/>
              <a:gd name="connsiteY1-1074" fmla="*/ 1 h 4370175"/>
              <a:gd name="connsiteX2-1075" fmla="*/ 2809288 w 3134767"/>
              <a:gd name="connsiteY2-1076" fmla="*/ 2240210 h 4370175"/>
              <a:gd name="connsiteX3-1077" fmla="*/ 2101141 w 3134767"/>
              <a:gd name="connsiteY3-1078" fmla="*/ 4189680 h 4370175"/>
              <a:gd name="connsiteX4-1079" fmla="*/ 0 w 3134767"/>
              <a:gd name="connsiteY4-1080" fmla="*/ 2252607 h 4370175"/>
              <a:gd name="connsiteX0-1081" fmla="*/ 0 w 3143378"/>
              <a:gd name="connsiteY0-1082" fmla="*/ 2303072 h 4420640"/>
              <a:gd name="connsiteX1-1083" fmla="*/ 1103490 w 3143378"/>
              <a:gd name="connsiteY1-1084" fmla="*/ 50466 h 4420640"/>
              <a:gd name="connsiteX2-1085" fmla="*/ 2809288 w 3143378"/>
              <a:gd name="connsiteY2-1086" fmla="*/ 2290675 h 4420640"/>
              <a:gd name="connsiteX3-1087" fmla="*/ 2101141 w 3143378"/>
              <a:gd name="connsiteY3-1088" fmla="*/ 4240145 h 4420640"/>
              <a:gd name="connsiteX4-1089" fmla="*/ 0 w 3143378"/>
              <a:gd name="connsiteY4-1090" fmla="*/ 2303072 h 4420640"/>
              <a:gd name="connsiteX0-1091" fmla="*/ 0 w 2979987"/>
              <a:gd name="connsiteY0-1092" fmla="*/ 1402551 h 4301420"/>
              <a:gd name="connsiteX1-1093" fmla="*/ 950996 w 2979987"/>
              <a:gd name="connsiteY1-1094" fmla="*/ 10844 h 4301420"/>
              <a:gd name="connsiteX2-1095" fmla="*/ 2656794 w 2979987"/>
              <a:gd name="connsiteY2-1096" fmla="*/ 2251053 h 4301420"/>
              <a:gd name="connsiteX3-1097" fmla="*/ 1948647 w 2979987"/>
              <a:gd name="connsiteY3-1098" fmla="*/ 4200523 h 4301420"/>
              <a:gd name="connsiteX4-1099" fmla="*/ 0 w 2979987"/>
              <a:gd name="connsiteY4-1100" fmla="*/ 1402551 h 4301420"/>
              <a:gd name="connsiteX0-1101" fmla="*/ 0 w 2979987"/>
              <a:gd name="connsiteY0-1102" fmla="*/ 1402551 h 3757214"/>
              <a:gd name="connsiteX1-1103" fmla="*/ 950996 w 2979987"/>
              <a:gd name="connsiteY1-1104" fmla="*/ 10844 h 3757214"/>
              <a:gd name="connsiteX2-1105" fmla="*/ 2656794 w 2979987"/>
              <a:gd name="connsiteY2-1106" fmla="*/ 2251053 h 3757214"/>
              <a:gd name="connsiteX3-1107" fmla="*/ 1308149 w 2979987"/>
              <a:gd name="connsiteY3-1108" fmla="*/ 3611007 h 3757214"/>
              <a:gd name="connsiteX4-1109" fmla="*/ 0 w 2979987"/>
              <a:gd name="connsiteY4-1110" fmla="*/ 1402551 h 3757214"/>
              <a:gd name="connsiteX0-1111" fmla="*/ 0 w 2979987"/>
              <a:gd name="connsiteY0-1112" fmla="*/ 1402551 h 3748493"/>
              <a:gd name="connsiteX1-1113" fmla="*/ 950996 w 2979987"/>
              <a:gd name="connsiteY1-1114" fmla="*/ 10844 h 3748493"/>
              <a:gd name="connsiteX2-1115" fmla="*/ 2656794 w 2979987"/>
              <a:gd name="connsiteY2-1116" fmla="*/ 2251053 h 3748493"/>
              <a:gd name="connsiteX3-1117" fmla="*/ 1308149 w 2979987"/>
              <a:gd name="connsiteY3-1118" fmla="*/ 3611007 h 3748493"/>
              <a:gd name="connsiteX4-1119" fmla="*/ 0 w 2979987"/>
              <a:gd name="connsiteY4-1120" fmla="*/ 1402551 h 3748493"/>
              <a:gd name="connsiteX0-1121" fmla="*/ 191813 w 3171800"/>
              <a:gd name="connsiteY0-1122" fmla="*/ 1402551 h 3746433"/>
              <a:gd name="connsiteX1-1123" fmla="*/ 1142809 w 3171800"/>
              <a:gd name="connsiteY1-1124" fmla="*/ 10844 h 3746433"/>
              <a:gd name="connsiteX2-1125" fmla="*/ 2848607 w 3171800"/>
              <a:gd name="connsiteY2-1126" fmla="*/ 2251053 h 3746433"/>
              <a:gd name="connsiteX3-1127" fmla="*/ 1499962 w 3171800"/>
              <a:gd name="connsiteY3-1128" fmla="*/ 3611007 h 3746433"/>
              <a:gd name="connsiteX4-1129" fmla="*/ 191813 w 3171800"/>
              <a:gd name="connsiteY4-1130" fmla="*/ 1402551 h 3746433"/>
              <a:gd name="connsiteX0-1131" fmla="*/ 191813 w 3174657"/>
              <a:gd name="connsiteY0-1132" fmla="*/ 1520135 h 3864017"/>
              <a:gd name="connsiteX1-1133" fmla="*/ 1172179 w 3174657"/>
              <a:gd name="connsiteY1-1134" fmla="*/ 9991 h 3864017"/>
              <a:gd name="connsiteX2-1135" fmla="*/ 2848607 w 3174657"/>
              <a:gd name="connsiteY2-1136" fmla="*/ 2368637 h 3864017"/>
              <a:gd name="connsiteX3-1137" fmla="*/ 1499962 w 3174657"/>
              <a:gd name="connsiteY3-1138" fmla="*/ 3728591 h 3864017"/>
              <a:gd name="connsiteX4-1139" fmla="*/ 191813 w 3174657"/>
              <a:gd name="connsiteY4-1140" fmla="*/ 1520135 h 3864017"/>
              <a:gd name="connsiteX0-1141" fmla="*/ 191813 w 3206883"/>
              <a:gd name="connsiteY0-1142" fmla="*/ 1519576 h 3863458"/>
              <a:gd name="connsiteX1-1143" fmla="*/ 1172179 w 3206883"/>
              <a:gd name="connsiteY1-1144" fmla="*/ 9432 h 3863458"/>
              <a:gd name="connsiteX2-1145" fmla="*/ 2883721 w 3206883"/>
              <a:gd name="connsiteY2-1146" fmla="*/ 2341932 h 3863458"/>
              <a:gd name="connsiteX3-1147" fmla="*/ 1499962 w 3206883"/>
              <a:gd name="connsiteY3-1148" fmla="*/ 3728032 h 3863458"/>
              <a:gd name="connsiteX4-1149" fmla="*/ 191813 w 3206883"/>
              <a:gd name="connsiteY4-1150" fmla="*/ 1519576 h 3863458"/>
              <a:gd name="connsiteX0-1151" fmla="*/ 191813 w 3206883"/>
              <a:gd name="connsiteY0-1152" fmla="*/ 1519576 h 3863458"/>
              <a:gd name="connsiteX1-1153" fmla="*/ 1172179 w 3206883"/>
              <a:gd name="connsiteY1-1154" fmla="*/ 9432 h 3863458"/>
              <a:gd name="connsiteX2-1155" fmla="*/ 2883721 w 3206883"/>
              <a:gd name="connsiteY2-1156" fmla="*/ 2341932 h 3863458"/>
              <a:gd name="connsiteX3-1157" fmla="*/ 1499962 w 3206883"/>
              <a:gd name="connsiteY3-1158" fmla="*/ 3728032 h 3863458"/>
              <a:gd name="connsiteX4-1159" fmla="*/ 191813 w 3206883"/>
              <a:gd name="connsiteY4-1160" fmla="*/ 1519576 h 3863458"/>
              <a:gd name="connsiteX0-1161" fmla="*/ 188836 w 3203906"/>
              <a:gd name="connsiteY0-1162" fmla="*/ 1519576 h 4163031"/>
              <a:gd name="connsiteX1-1163" fmla="*/ 1169202 w 3203906"/>
              <a:gd name="connsiteY1-1164" fmla="*/ 9432 h 4163031"/>
              <a:gd name="connsiteX2-1165" fmla="*/ 2880744 w 3203906"/>
              <a:gd name="connsiteY2-1166" fmla="*/ 2341932 h 4163031"/>
              <a:gd name="connsiteX3-1167" fmla="*/ 1509326 w 3203906"/>
              <a:gd name="connsiteY3-1168" fmla="*/ 4054730 h 4163031"/>
              <a:gd name="connsiteX4-1169" fmla="*/ 188836 w 3203906"/>
              <a:gd name="connsiteY4-1170" fmla="*/ 1519576 h 4163031"/>
              <a:gd name="connsiteX0-1171" fmla="*/ 188836 w 3203906"/>
              <a:gd name="connsiteY0-1172" fmla="*/ 1519576 h 4163031"/>
              <a:gd name="connsiteX1-1173" fmla="*/ 1169202 w 3203906"/>
              <a:gd name="connsiteY1-1174" fmla="*/ 9432 h 4163031"/>
              <a:gd name="connsiteX2-1175" fmla="*/ 2880744 w 3203906"/>
              <a:gd name="connsiteY2-1176" fmla="*/ 2341932 h 4163031"/>
              <a:gd name="connsiteX3-1177" fmla="*/ 1509326 w 3203906"/>
              <a:gd name="connsiteY3-1178" fmla="*/ 4054730 h 4163031"/>
              <a:gd name="connsiteX4-1179" fmla="*/ 188836 w 3203906"/>
              <a:gd name="connsiteY4-1180" fmla="*/ 1519576 h 4163031"/>
              <a:gd name="connsiteX0-1181" fmla="*/ 58295 w 3073365"/>
              <a:gd name="connsiteY0-1182" fmla="*/ 1519576 h 4054730"/>
              <a:gd name="connsiteX1-1183" fmla="*/ 1038661 w 3073365"/>
              <a:gd name="connsiteY1-1184" fmla="*/ 9432 h 4054730"/>
              <a:gd name="connsiteX2-1185" fmla="*/ 2750203 w 3073365"/>
              <a:gd name="connsiteY2-1186" fmla="*/ 2341932 h 4054730"/>
              <a:gd name="connsiteX3-1187" fmla="*/ 1378785 w 3073365"/>
              <a:gd name="connsiteY3-1188" fmla="*/ 4054730 h 4054730"/>
              <a:gd name="connsiteX4-1189" fmla="*/ 58295 w 3073365"/>
              <a:gd name="connsiteY4-1190" fmla="*/ 1519576 h 4054730"/>
              <a:gd name="connsiteX0-1191" fmla="*/ 66614 w 3081684"/>
              <a:gd name="connsiteY0-1192" fmla="*/ 1519576 h 4054730"/>
              <a:gd name="connsiteX1-1193" fmla="*/ 1046980 w 3081684"/>
              <a:gd name="connsiteY1-1194" fmla="*/ 9432 h 4054730"/>
              <a:gd name="connsiteX2-1195" fmla="*/ 2758522 w 3081684"/>
              <a:gd name="connsiteY2-1196" fmla="*/ 2341932 h 4054730"/>
              <a:gd name="connsiteX3-1197" fmla="*/ 1387104 w 3081684"/>
              <a:gd name="connsiteY3-1198" fmla="*/ 4054730 h 4054730"/>
              <a:gd name="connsiteX4-1199" fmla="*/ 66614 w 3081684"/>
              <a:gd name="connsiteY4-1200" fmla="*/ 1519576 h 4054730"/>
              <a:gd name="connsiteX0-1201" fmla="*/ 60343 w 3075413"/>
              <a:gd name="connsiteY0-1202" fmla="*/ 1519576 h 3681433"/>
              <a:gd name="connsiteX1-1203" fmla="*/ 1040709 w 3075413"/>
              <a:gd name="connsiteY1-1204" fmla="*/ 9432 h 3681433"/>
              <a:gd name="connsiteX2-1205" fmla="*/ 2752251 w 3075413"/>
              <a:gd name="connsiteY2-1206" fmla="*/ 2341932 h 3681433"/>
              <a:gd name="connsiteX3-1207" fmla="*/ 1526928 w 3075413"/>
              <a:gd name="connsiteY3-1208" fmla="*/ 3681433 h 3681433"/>
              <a:gd name="connsiteX4-1209" fmla="*/ 60343 w 3075413"/>
              <a:gd name="connsiteY4-1210" fmla="*/ 1519576 h 3681433"/>
              <a:gd name="connsiteX0-1211" fmla="*/ 57870 w 3072940"/>
              <a:gd name="connsiteY0-1212" fmla="*/ 1519576 h 3460075"/>
              <a:gd name="connsiteX1-1213" fmla="*/ 1038236 w 3072940"/>
              <a:gd name="connsiteY1-1214" fmla="*/ 9432 h 3460075"/>
              <a:gd name="connsiteX2-1215" fmla="*/ 2749778 w 3072940"/>
              <a:gd name="connsiteY2-1216" fmla="*/ 2341932 h 3460075"/>
              <a:gd name="connsiteX3-1217" fmla="*/ 1590551 w 3072940"/>
              <a:gd name="connsiteY3-1218" fmla="*/ 3460075 h 3460075"/>
              <a:gd name="connsiteX4-1219" fmla="*/ 57870 w 3072940"/>
              <a:gd name="connsiteY4-1220" fmla="*/ 1519576 h 3460075"/>
              <a:gd name="connsiteX0-1221" fmla="*/ 71847 w 3086917"/>
              <a:gd name="connsiteY0-1222" fmla="*/ 1519576 h 3569715"/>
              <a:gd name="connsiteX1-1223" fmla="*/ 1052213 w 3086917"/>
              <a:gd name="connsiteY1-1224" fmla="*/ 9432 h 3569715"/>
              <a:gd name="connsiteX2-1225" fmla="*/ 2763755 w 3086917"/>
              <a:gd name="connsiteY2-1226" fmla="*/ 2341932 h 3569715"/>
              <a:gd name="connsiteX3-1227" fmla="*/ 1604528 w 3086917"/>
              <a:gd name="connsiteY3-1228" fmla="*/ 3460075 h 3569715"/>
              <a:gd name="connsiteX4-1229" fmla="*/ 71847 w 3086917"/>
              <a:gd name="connsiteY4-1230" fmla="*/ 1519576 h 3569715"/>
              <a:gd name="connsiteX0-1231" fmla="*/ 81898 w 3096968"/>
              <a:gd name="connsiteY0-1232" fmla="*/ 1519576 h 3769916"/>
              <a:gd name="connsiteX1-1233" fmla="*/ 1062264 w 3096968"/>
              <a:gd name="connsiteY1-1234" fmla="*/ 9432 h 3769916"/>
              <a:gd name="connsiteX2-1235" fmla="*/ 2773806 w 3096968"/>
              <a:gd name="connsiteY2-1236" fmla="*/ 2341932 h 3769916"/>
              <a:gd name="connsiteX3-1237" fmla="*/ 1614579 w 3096968"/>
              <a:gd name="connsiteY3-1238" fmla="*/ 3460075 h 3769916"/>
              <a:gd name="connsiteX4-1239" fmla="*/ 81898 w 3096968"/>
              <a:gd name="connsiteY4-1240" fmla="*/ 1519576 h 3769916"/>
              <a:gd name="connsiteX0-1241" fmla="*/ 49156 w 3064226"/>
              <a:gd name="connsiteY0-1242" fmla="*/ 1519576 h 3769916"/>
              <a:gd name="connsiteX1-1243" fmla="*/ 1029522 w 3064226"/>
              <a:gd name="connsiteY1-1244" fmla="*/ 9432 h 3769916"/>
              <a:gd name="connsiteX2-1245" fmla="*/ 2741064 w 3064226"/>
              <a:gd name="connsiteY2-1246" fmla="*/ 2341932 h 3769916"/>
              <a:gd name="connsiteX3-1247" fmla="*/ 1581837 w 3064226"/>
              <a:gd name="connsiteY3-1248" fmla="*/ 3460075 h 3769916"/>
              <a:gd name="connsiteX4-1249" fmla="*/ 49156 w 3064226"/>
              <a:gd name="connsiteY4-1250" fmla="*/ 1519576 h 3769916"/>
              <a:gd name="connsiteX0-1251" fmla="*/ 0 w 3015070"/>
              <a:gd name="connsiteY0-1252" fmla="*/ 1519576 h 3769916"/>
              <a:gd name="connsiteX1-1253" fmla="*/ 980366 w 3015070"/>
              <a:gd name="connsiteY1-1254" fmla="*/ 9432 h 3769916"/>
              <a:gd name="connsiteX2-1255" fmla="*/ 2691908 w 3015070"/>
              <a:gd name="connsiteY2-1256" fmla="*/ 2341932 h 3769916"/>
              <a:gd name="connsiteX3-1257" fmla="*/ 1532681 w 3015070"/>
              <a:gd name="connsiteY3-1258" fmla="*/ 3460075 h 3769916"/>
              <a:gd name="connsiteX4-1259" fmla="*/ 0 w 3015070"/>
              <a:gd name="connsiteY4-1260" fmla="*/ 1519576 h 3769916"/>
              <a:gd name="connsiteX0-1261" fmla="*/ 0 w 3015070"/>
              <a:gd name="connsiteY0-1262" fmla="*/ 1519576 h 3712187"/>
              <a:gd name="connsiteX1-1263" fmla="*/ 980366 w 3015070"/>
              <a:gd name="connsiteY1-1264" fmla="*/ 9432 h 3712187"/>
              <a:gd name="connsiteX2-1265" fmla="*/ 2691908 w 3015070"/>
              <a:gd name="connsiteY2-1266" fmla="*/ 2341932 h 3712187"/>
              <a:gd name="connsiteX3-1267" fmla="*/ 742863 w 3015070"/>
              <a:gd name="connsiteY3-1268" fmla="*/ 3397404 h 3712187"/>
              <a:gd name="connsiteX4-1269" fmla="*/ 0 w 3015070"/>
              <a:gd name="connsiteY4-1270" fmla="*/ 1519576 h 3712187"/>
              <a:gd name="connsiteX0-1271" fmla="*/ 0 w 3015070"/>
              <a:gd name="connsiteY0-1272" fmla="*/ 1519576 h 4101483"/>
              <a:gd name="connsiteX1-1273" fmla="*/ 980366 w 3015070"/>
              <a:gd name="connsiteY1-1274" fmla="*/ 9432 h 4101483"/>
              <a:gd name="connsiteX2-1275" fmla="*/ 2691908 w 3015070"/>
              <a:gd name="connsiteY2-1276" fmla="*/ 2341932 h 4101483"/>
              <a:gd name="connsiteX3-1277" fmla="*/ 742863 w 3015070"/>
              <a:gd name="connsiteY3-1278" fmla="*/ 3397404 h 4101483"/>
              <a:gd name="connsiteX4-1279" fmla="*/ 0 w 3015070"/>
              <a:gd name="connsiteY4-1280" fmla="*/ 1519576 h 4101483"/>
              <a:gd name="connsiteX0-1281" fmla="*/ 0 w 2733175"/>
              <a:gd name="connsiteY0-1282" fmla="*/ 1519576 h 4101483"/>
              <a:gd name="connsiteX1-1283" fmla="*/ 980366 w 2733175"/>
              <a:gd name="connsiteY1-1284" fmla="*/ 9432 h 4101483"/>
              <a:gd name="connsiteX2-1285" fmla="*/ 2691908 w 2733175"/>
              <a:gd name="connsiteY2-1286" fmla="*/ 2341932 h 4101483"/>
              <a:gd name="connsiteX3-1287" fmla="*/ 742863 w 2733175"/>
              <a:gd name="connsiteY3-1288" fmla="*/ 3397404 h 4101483"/>
              <a:gd name="connsiteX4-1289" fmla="*/ 0 w 2733175"/>
              <a:gd name="connsiteY4-1290" fmla="*/ 1519576 h 4101483"/>
              <a:gd name="connsiteX0-1291" fmla="*/ 0 w 2733175"/>
              <a:gd name="connsiteY0-1292" fmla="*/ 1519576 h 4101483"/>
              <a:gd name="connsiteX1-1293" fmla="*/ 980366 w 2733175"/>
              <a:gd name="connsiteY1-1294" fmla="*/ 9432 h 4101483"/>
              <a:gd name="connsiteX2-1295" fmla="*/ 2691908 w 2733175"/>
              <a:gd name="connsiteY2-1296" fmla="*/ 2341932 h 4101483"/>
              <a:gd name="connsiteX3-1297" fmla="*/ 742863 w 2733175"/>
              <a:gd name="connsiteY3-1298" fmla="*/ 3397404 h 4101483"/>
              <a:gd name="connsiteX4-1299" fmla="*/ 0 w 2733175"/>
              <a:gd name="connsiteY4-1300" fmla="*/ 1519576 h 4101483"/>
              <a:gd name="connsiteX0-1301" fmla="*/ 56337 w 2018265"/>
              <a:gd name="connsiteY0-1302" fmla="*/ 1674099 h 4097769"/>
              <a:gd name="connsiteX1-1303" fmla="*/ 268094 w 2018265"/>
              <a:gd name="connsiteY1-1304" fmla="*/ 5718 h 4097769"/>
              <a:gd name="connsiteX2-1305" fmla="*/ 1979636 w 2018265"/>
              <a:gd name="connsiteY2-1306" fmla="*/ 2338218 h 4097769"/>
              <a:gd name="connsiteX3-1307" fmla="*/ 30591 w 2018265"/>
              <a:gd name="connsiteY3-1308" fmla="*/ 3393690 h 4097769"/>
              <a:gd name="connsiteX4-1309" fmla="*/ 56337 w 2018265"/>
              <a:gd name="connsiteY4-1310" fmla="*/ 1674099 h 4097769"/>
              <a:gd name="connsiteX0-1311" fmla="*/ 181141 w 2143069"/>
              <a:gd name="connsiteY0-1312" fmla="*/ 1675207 h 4098877"/>
              <a:gd name="connsiteX1-1313" fmla="*/ 392898 w 2143069"/>
              <a:gd name="connsiteY1-1314" fmla="*/ 6826 h 4098877"/>
              <a:gd name="connsiteX2-1315" fmla="*/ 2104440 w 2143069"/>
              <a:gd name="connsiteY2-1316" fmla="*/ 2339326 h 4098877"/>
              <a:gd name="connsiteX3-1317" fmla="*/ 155395 w 2143069"/>
              <a:gd name="connsiteY3-1318" fmla="*/ 3394798 h 4098877"/>
              <a:gd name="connsiteX4-1319" fmla="*/ 181141 w 2143069"/>
              <a:gd name="connsiteY4-1320" fmla="*/ 1675207 h 4098877"/>
              <a:gd name="connsiteX0-1321" fmla="*/ 181141 w 2143069"/>
              <a:gd name="connsiteY0-1322" fmla="*/ 1675207 h 4098877"/>
              <a:gd name="connsiteX1-1323" fmla="*/ 392898 w 2143069"/>
              <a:gd name="connsiteY1-1324" fmla="*/ 6826 h 4098877"/>
              <a:gd name="connsiteX2-1325" fmla="*/ 2104440 w 2143069"/>
              <a:gd name="connsiteY2-1326" fmla="*/ 2339326 h 4098877"/>
              <a:gd name="connsiteX3-1327" fmla="*/ 155395 w 2143069"/>
              <a:gd name="connsiteY3-1328" fmla="*/ 3394798 h 4098877"/>
              <a:gd name="connsiteX4-1329" fmla="*/ 181141 w 2143069"/>
              <a:gd name="connsiteY4-1330" fmla="*/ 1675207 h 4098877"/>
              <a:gd name="connsiteX0-1331" fmla="*/ 466313 w 2428241"/>
              <a:gd name="connsiteY0-1332" fmla="*/ 1676052 h 4099722"/>
              <a:gd name="connsiteX1-1333" fmla="*/ 678070 w 2428241"/>
              <a:gd name="connsiteY1-1334" fmla="*/ 7671 h 4099722"/>
              <a:gd name="connsiteX2-1335" fmla="*/ 2389612 w 2428241"/>
              <a:gd name="connsiteY2-1336" fmla="*/ 2340171 h 4099722"/>
              <a:gd name="connsiteX3-1337" fmla="*/ 440567 w 2428241"/>
              <a:gd name="connsiteY3-1338" fmla="*/ 3395643 h 4099722"/>
              <a:gd name="connsiteX4-1339" fmla="*/ 466313 w 2428241"/>
              <a:gd name="connsiteY4-1340" fmla="*/ 1676052 h 4099722"/>
              <a:gd name="connsiteX0-1341" fmla="*/ 416936 w 2619701"/>
              <a:gd name="connsiteY0-1342" fmla="*/ 1945958 h 4094316"/>
              <a:gd name="connsiteX1-1343" fmla="*/ 868742 w 2619701"/>
              <a:gd name="connsiteY1-1344" fmla="*/ 2265 h 4094316"/>
              <a:gd name="connsiteX2-1345" fmla="*/ 2580284 w 2619701"/>
              <a:gd name="connsiteY2-1346" fmla="*/ 2334765 h 4094316"/>
              <a:gd name="connsiteX3-1347" fmla="*/ 631239 w 2619701"/>
              <a:gd name="connsiteY3-1348" fmla="*/ 3390237 h 4094316"/>
              <a:gd name="connsiteX4-1349" fmla="*/ 416936 w 2619701"/>
              <a:gd name="connsiteY4-1350" fmla="*/ 1945958 h 4094316"/>
              <a:gd name="connsiteX0-1351" fmla="*/ 416936 w 2619701"/>
              <a:gd name="connsiteY0-1352" fmla="*/ 1945958 h 4128956"/>
              <a:gd name="connsiteX1-1353" fmla="*/ 868742 w 2619701"/>
              <a:gd name="connsiteY1-1354" fmla="*/ 2265 h 4128956"/>
              <a:gd name="connsiteX2-1355" fmla="*/ 2580284 w 2619701"/>
              <a:gd name="connsiteY2-1356" fmla="*/ 2334765 h 4128956"/>
              <a:gd name="connsiteX3-1357" fmla="*/ 84845 w 2619701"/>
              <a:gd name="connsiteY3-1358" fmla="*/ 3440210 h 4128956"/>
              <a:gd name="connsiteX4-1359" fmla="*/ 416936 w 2619701"/>
              <a:gd name="connsiteY4-1360" fmla="*/ 1945958 h 4128956"/>
              <a:gd name="connsiteX0-1361" fmla="*/ 416936 w 2619701"/>
              <a:gd name="connsiteY0-1362" fmla="*/ 1945958 h 4128956"/>
              <a:gd name="connsiteX1-1363" fmla="*/ 868742 w 2619701"/>
              <a:gd name="connsiteY1-1364" fmla="*/ 2265 h 4128956"/>
              <a:gd name="connsiteX2-1365" fmla="*/ 2580284 w 2619701"/>
              <a:gd name="connsiteY2-1366" fmla="*/ 2334765 h 4128956"/>
              <a:gd name="connsiteX3-1367" fmla="*/ 84845 w 2619701"/>
              <a:gd name="connsiteY3-1368" fmla="*/ 3440210 h 4128956"/>
              <a:gd name="connsiteX4-1369" fmla="*/ 416936 w 2619701"/>
              <a:gd name="connsiteY4-1370" fmla="*/ 1945958 h 4128956"/>
              <a:gd name="connsiteX0-1371" fmla="*/ 129575 w 7291553"/>
              <a:gd name="connsiteY0-1372" fmla="*/ 4382541 h 4757526"/>
              <a:gd name="connsiteX1-1373" fmla="*/ 5513560 w 7291553"/>
              <a:gd name="connsiteY1-1374" fmla="*/ 51890 h 4757526"/>
              <a:gd name="connsiteX2-1375" fmla="*/ 7225102 w 7291553"/>
              <a:gd name="connsiteY2-1376" fmla="*/ 2384390 h 4757526"/>
              <a:gd name="connsiteX3-1377" fmla="*/ 4729663 w 7291553"/>
              <a:gd name="connsiteY3-1378" fmla="*/ 3489835 h 4757526"/>
              <a:gd name="connsiteX4-1379" fmla="*/ 129575 w 7291553"/>
              <a:gd name="connsiteY4-1380" fmla="*/ 4382541 h 4757526"/>
              <a:gd name="connsiteX0-1381" fmla="*/ 129575 w 7291553"/>
              <a:gd name="connsiteY0-1382" fmla="*/ 4382541 h 4793767"/>
              <a:gd name="connsiteX1-1383" fmla="*/ 5513560 w 7291553"/>
              <a:gd name="connsiteY1-1384" fmla="*/ 51890 h 4793767"/>
              <a:gd name="connsiteX2-1385" fmla="*/ 7225102 w 7291553"/>
              <a:gd name="connsiteY2-1386" fmla="*/ 2384390 h 4793767"/>
              <a:gd name="connsiteX3-1387" fmla="*/ 4843888 w 7291553"/>
              <a:gd name="connsiteY3-1388" fmla="*/ 3843425 h 4793767"/>
              <a:gd name="connsiteX4-1389" fmla="*/ 129575 w 7291553"/>
              <a:gd name="connsiteY4-1390" fmla="*/ 4382541 h 4793767"/>
              <a:gd name="connsiteX0-1391" fmla="*/ 137360 w 9361653"/>
              <a:gd name="connsiteY0-1392" fmla="*/ 4352214 h 6987595"/>
              <a:gd name="connsiteX1-1393" fmla="*/ 5521345 w 9361653"/>
              <a:gd name="connsiteY1-1394" fmla="*/ 21563 h 6987595"/>
              <a:gd name="connsiteX2-1395" fmla="*/ 9335415 w 9361653"/>
              <a:gd name="connsiteY2-1396" fmla="*/ 6451495 h 6987595"/>
              <a:gd name="connsiteX3-1397" fmla="*/ 4851673 w 9361653"/>
              <a:gd name="connsiteY3-1398" fmla="*/ 3813098 h 6987595"/>
              <a:gd name="connsiteX4-1399" fmla="*/ 137360 w 9361653"/>
              <a:gd name="connsiteY4-1400" fmla="*/ 4352214 h 6987595"/>
              <a:gd name="connsiteX0-1401" fmla="*/ 137360 w 9361653"/>
              <a:gd name="connsiteY0-1402" fmla="*/ 4352214 h 9000031"/>
              <a:gd name="connsiteX1-1403" fmla="*/ 5521345 w 9361653"/>
              <a:gd name="connsiteY1-1404" fmla="*/ 21563 h 9000031"/>
              <a:gd name="connsiteX2-1405" fmla="*/ 9335415 w 9361653"/>
              <a:gd name="connsiteY2-1406" fmla="*/ 6451495 h 9000031"/>
              <a:gd name="connsiteX3-1407" fmla="*/ 5452589 w 9361653"/>
              <a:gd name="connsiteY3-1408" fmla="*/ 8528596 h 9000031"/>
              <a:gd name="connsiteX4-1409" fmla="*/ 137360 w 9361653"/>
              <a:gd name="connsiteY4-1410" fmla="*/ 4352214 h 9000031"/>
              <a:gd name="connsiteX0-1411" fmla="*/ 104591 w 11442452"/>
              <a:gd name="connsiteY0-1412" fmla="*/ 6508829 h 8978494"/>
              <a:gd name="connsiteX1-1413" fmla="*/ 7598579 w 11442452"/>
              <a:gd name="connsiteY1-1414" fmla="*/ 26 h 8978494"/>
              <a:gd name="connsiteX2-1415" fmla="*/ 11412649 w 11442452"/>
              <a:gd name="connsiteY2-1416" fmla="*/ 6429958 h 8978494"/>
              <a:gd name="connsiteX3-1417" fmla="*/ 7529823 w 11442452"/>
              <a:gd name="connsiteY3-1418" fmla="*/ 8507059 h 8978494"/>
              <a:gd name="connsiteX4-1419" fmla="*/ 104591 w 11442452"/>
              <a:gd name="connsiteY4-1420" fmla="*/ 6508829 h 8978494"/>
              <a:gd name="connsiteX0-1421" fmla="*/ 104591 w 11442452"/>
              <a:gd name="connsiteY0-1422" fmla="*/ 6508829 h 8978494"/>
              <a:gd name="connsiteX1-1423" fmla="*/ 7598579 w 11442452"/>
              <a:gd name="connsiteY1-1424" fmla="*/ 26 h 8978494"/>
              <a:gd name="connsiteX2-1425" fmla="*/ 11412649 w 11442452"/>
              <a:gd name="connsiteY2-1426" fmla="*/ 6429958 h 8978494"/>
              <a:gd name="connsiteX3-1427" fmla="*/ 7529823 w 11442452"/>
              <a:gd name="connsiteY3-1428" fmla="*/ 8507059 h 8978494"/>
              <a:gd name="connsiteX4-1429" fmla="*/ 104591 w 11442452"/>
              <a:gd name="connsiteY4-1430" fmla="*/ 6508829 h 8978494"/>
              <a:gd name="connsiteX0-1431" fmla="*/ 104591 w 11442452"/>
              <a:gd name="connsiteY0-1432" fmla="*/ 6508829 h 8979256"/>
              <a:gd name="connsiteX1-1433" fmla="*/ 7598579 w 11442452"/>
              <a:gd name="connsiteY1-1434" fmla="*/ 26 h 8979256"/>
              <a:gd name="connsiteX2-1435" fmla="*/ 11412649 w 11442452"/>
              <a:gd name="connsiteY2-1436" fmla="*/ 6429958 h 8979256"/>
              <a:gd name="connsiteX3-1437" fmla="*/ 7529823 w 11442452"/>
              <a:gd name="connsiteY3-1438" fmla="*/ 8507059 h 8979256"/>
              <a:gd name="connsiteX4-1439" fmla="*/ 104591 w 11442452"/>
              <a:gd name="connsiteY4-1440" fmla="*/ 6508829 h 8979256"/>
              <a:gd name="connsiteX0-1441" fmla="*/ 104591 w 11442452"/>
              <a:gd name="connsiteY0-1442" fmla="*/ 6508829 h 7542258"/>
              <a:gd name="connsiteX1-1443" fmla="*/ 7598579 w 11442452"/>
              <a:gd name="connsiteY1-1444" fmla="*/ 26 h 7542258"/>
              <a:gd name="connsiteX2-1445" fmla="*/ 11412649 w 11442452"/>
              <a:gd name="connsiteY2-1446" fmla="*/ 6429958 h 7542258"/>
              <a:gd name="connsiteX3-1447" fmla="*/ 7562878 w 11442452"/>
              <a:gd name="connsiteY3-1448" fmla="*/ 6315968 h 7542258"/>
              <a:gd name="connsiteX4-1449" fmla="*/ 104591 w 11442452"/>
              <a:gd name="connsiteY4-1450" fmla="*/ 6508829 h 7542258"/>
              <a:gd name="connsiteX0-1451" fmla="*/ 104591 w 11442452"/>
              <a:gd name="connsiteY0-1452" fmla="*/ 6508829 h 7168758"/>
              <a:gd name="connsiteX1-1453" fmla="*/ 7598579 w 11442452"/>
              <a:gd name="connsiteY1-1454" fmla="*/ 26 h 7168758"/>
              <a:gd name="connsiteX2-1455" fmla="*/ 11412649 w 11442452"/>
              <a:gd name="connsiteY2-1456" fmla="*/ 6429958 h 7168758"/>
              <a:gd name="connsiteX3-1457" fmla="*/ 7562878 w 11442452"/>
              <a:gd name="connsiteY3-1458" fmla="*/ 6315968 h 7168758"/>
              <a:gd name="connsiteX4-1459" fmla="*/ 104591 w 11442452"/>
              <a:gd name="connsiteY4-1460" fmla="*/ 6508829 h 7168758"/>
              <a:gd name="connsiteX0-1461" fmla="*/ 129576 w 11456666"/>
              <a:gd name="connsiteY0-1462" fmla="*/ 4740420 h 5400349"/>
              <a:gd name="connsiteX1-1463" fmla="*/ 6193843 w 11456666"/>
              <a:gd name="connsiteY1-1464" fmla="*/ 39 h 5400349"/>
              <a:gd name="connsiteX2-1465" fmla="*/ 11437634 w 11456666"/>
              <a:gd name="connsiteY2-1466" fmla="*/ 4661549 h 5400349"/>
              <a:gd name="connsiteX3-1467" fmla="*/ 7587863 w 11456666"/>
              <a:gd name="connsiteY3-1468" fmla="*/ 4547559 h 5400349"/>
              <a:gd name="connsiteX4-1469" fmla="*/ 129576 w 11456666"/>
              <a:gd name="connsiteY4-1470" fmla="*/ 4740420 h 5400349"/>
              <a:gd name="connsiteX0-1471" fmla="*/ 181174 w 11523338"/>
              <a:gd name="connsiteY0-1472" fmla="*/ 4740533 h 5400462"/>
              <a:gd name="connsiteX1-1473" fmla="*/ 6245441 w 11523338"/>
              <a:gd name="connsiteY1-1474" fmla="*/ 152 h 5400462"/>
              <a:gd name="connsiteX2-1475" fmla="*/ 11489232 w 11523338"/>
              <a:gd name="connsiteY2-1476" fmla="*/ 4661662 h 5400462"/>
              <a:gd name="connsiteX3-1477" fmla="*/ 7639461 w 11523338"/>
              <a:gd name="connsiteY3-1478" fmla="*/ 4547672 h 5400462"/>
              <a:gd name="connsiteX4-1479" fmla="*/ 181174 w 11523338"/>
              <a:gd name="connsiteY4-1480" fmla="*/ 4740533 h 5400462"/>
              <a:gd name="connsiteX0-1481" fmla="*/ 156289 w 10258101"/>
              <a:gd name="connsiteY0-1482" fmla="*/ 5252443 h 5759162"/>
              <a:gd name="connsiteX1-1483" fmla="*/ 4996203 w 10258101"/>
              <a:gd name="connsiteY1-1484" fmla="*/ 2067 h 5759162"/>
              <a:gd name="connsiteX2-1485" fmla="*/ 10239994 w 10258101"/>
              <a:gd name="connsiteY2-1486" fmla="*/ 4663577 h 5759162"/>
              <a:gd name="connsiteX3-1487" fmla="*/ 6390223 w 10258101"/>
              <a:gd name="connsiteY3-1488" fmla="*/ 4549587 h 5759162"/>
              <a:gd name="connsiteX4-1489" fmla="*/ 156289 w 10258101"/>
              <a:gd name="connsiteY4-1490" fmla="*/ 5252443 h 5759162"/>
              <a:gd name="connsiteX0-1491" fmla="*/ 758121 w 10859933"/>
              <a:gd name="connsiteY0-1492" fmla="*/ 5252443 h 5759162"/>
              <a:gd name="connsiteX1-1493" fmla="*/ 5598035 w 10859933"/>
              <a:gd name="connsiteY1-1494" fmla="*/ 2067 h 5759162"/>
              <a:gd name="connsiteX2-1495" fmla="*/ 10841826 w 10859933"/>
              <a:gd name="connsiteY2-1496" fmla="*/ 4663577 h 5759162"/>
              <a:gd name="connsiteX3-1497" fmla="*/ 6992055 w 10859933"/>
              <a:gd name="connsiteY3-1498" fmla="*/ 4549587 h 5759162"/>
              <a:gd name="connsiteX4-1499" fmla="*/ 758121 w 10859933"/>
              <a:gd name="connsiteY4-1500" fmla="*/ 5252443 h 5759162"/>
              <a:gd name="connsiteX0-1501" fmla="*/ 886660 w 10988472"/>
              <a:gd name="connsiteY0-1502" fmla="*/ 5252443 h 5407621"/>
              <a:gd name="connsiteX1-1503" fmla="*/ 5726574 w 10988472"/>
              <a:gd name="connsiteY1-1504" fmla="*/ 2067 h 5407621"/>
              <a:gd name="connsiteX2-1505" fmla="*/ 10970365 w 10988472"/>
              <a:gd name="connsiteY2-1506" fmla="*/ 4663577 h 5407621"/>
              <a:gd name="connsiteX3-1507" fmla="*/ 7120594 w 10988472"/>
              <a:gd name="connsiteY3-1508" fmla="*/ 4549587 h 5407621"/>
              <a:gd name="connsiteX4-1509" fmla="*/ 886660 w 10988472"/>
              <a:gd name="connsiteY4-1510" fmla="*/ 5252443 h 5407621"/>
              <a:gd name="connsiteX0-1511" fmla="*/ 75227 w 10172006"/>
              <a:gd name="connsiteY0-1512" fmla="*/ 5140235 h 5361232"/>
              <a:gd name="connsiteX1-1513" fmla="*/ 3326126 w 10172006"/>
              <a:gd name="connsiteY1-1514" fmla="*/ 2137 h 5361232"/>
              <a:gd name="connsiteX2-1515" fmla="*/ 10158932 w 10172006"/>
              <a:gd name="connsiteY2-1516" fmla="*/ 4551369 h 5361232"/>
              <a:gd name="connsiteX3-1517" fmla="*/ 6309161 w 10172006"/>
              <a:gd name="connsiteY3-1518" fmla="*/ 4437379 h 5361232"/>
              <a:gd name="connsiteX4-1519" fmla="*/ 75227 w 10172006"/>
              <a:gd name="connsiteY4-1520" fmla="*/ 5140235 h 5361232"/>
              <a:gd name="connsiteX0-1521" fmla="*/ 69817 w 8951230"/>
              <a:gd name="connsiteY0-1522" fmla="*/ 5315751 h 5601235"/>
              <a:gd name="connsiteX1-1523" fmla="*/ 3320716 w 8951230"/>
              <a:gd name="connsiteY1-1524" fmla="*/ 177653 h 5601235"/>
              <a:gd name="connsiteX2-1525" fmla="*/ 8935325 w 8951230"/>
              <a:gd name="connsiteY2-1526" fmla="*/ 1844522 h 5601235"/>
              <a:gd name="connsiteX3-1527" fmla="*/ 6303751 w 8951230"/>
              <a:gd name="connsiteY3-1528" fmla="*/ 4612895 h 5601235"/>
              <a:gd name="connsiteX4-1529" fmla="*/ 69817 w 8951230"/>
              <a:gd name="connsiteY4-1530" fmla="*/ 5315751 h 5601235"/>
              <a:gd name="connsiteX0-1531" fmla="*/ 179197 w 9411509"/>
              <a:gd name="connsiteY0-1532" fmla="*/ 5315751 h 8117968"/>
              <a:gd name="connsiteX1-1533" fmla="*/ 3430096 w 9411509"/>
              <a:gd name="connsiteY1-1534" fmla="*/ 177653 h 8117968"/>
              <a:gd name="connsiteX2-1535" fmla="*/ 9044705 w 9411509"/>
              <a:gd name="connsiteY2-1536" fmla="*/ 1844522 h 8117968"/>
              <a:gd name="connsiteX3-1537" fmla="*/ 8795256 w 9411509"/>
              <a:gd name="connsiteY3-1538" fmla="*/ 8014219 h 8117968"/>
              <a:gd name="connsiteX4-1539" fmla="*/ 179197 w 9411509"/>
              <a:gd name="connsiteY4-1540" fmla="*/ 5315751 h 8117968"/>
              <a:gd name="connsiteX0-1541" fmla="*/ 113260 w 9345573"/>
              <a:gd name="connsiteY0-1542" fmla="*/ 4231130 h 7023504"/>
              <a:gd name="connsiteX1-1543" fmla="*/ 4136682 w 9345573"/>
              <a:gd name="connsiteY1-1544" fmla="*/ 719936 h 7023504"/>
              <a:gd name="connsiteX2-1545" fmla="*/ 8978768 w 9345573"/>
              <a:gd name="connsiteY2-1546" fmla="*/ 759901 h 7023504"/>
              <a:gd name="connsiteX3-1547" fmla="*/ 8729319 w 9345573"/>
              <a:gd name="connsiteY3-1548" fmla="*/ 6929598 h 7023504"/>
              <a:gd name="connsiteX4-1549" fmla="*/ 113260 w 9345573"/>
              <a:gd name="connsiteY4-1550" fmla="*/ 4231130 h 7023504"/>
              <a:gd name="connsiteX0-1551" fmla="*/ 79880 w 9312193"/>
              <a:gd name="connsiteY0-1552" fmla="*/ 5395910 h 8188283"/>
              <a:gd name="connsiteX1-1553" fmla="*/ 4103302 w 9312193"/>
              <a:gd name="connsiteY1-1554" fmla="*/ 1884716 h 8188283"/>
              <a:gd name="connsiteX2-1555" fmla="*/ 8945388 w 9312193"/>
              <a:gd name="connsiteY2-1556" fmla="*/ 1924681 h 8188283"/>
              <a:gd name="connsiteX3-1557" fmla="*/ 8695939 w 9312193"/>
              <a:gd name="connsiteY3-1558" fmla="*/ 8094378 h 8188283"/>
              <a:gd name="connsiteX4-1559" fmla="*/ 79880 w 9312193"/>
              <a:gd name="connsiteY4-1560" fmla="*/ 5395910 h 8188283"/>
              <a:gd name="connsiteX0-1561" fmla="*/ 112942 w 9359403"/>
              <a:gd name="connsiteY0-1562" fmla="*/ 5364540 h 7208297"/>
              <a:gd name="connsiteX1-1563" fmla="*/ 4149538 w 9359403"/>
              <a:gd name="connsiteY1-1564" fmla="*/ 776825 h 7208297"/>
              <a:gd name="connsiteX2-1565" fmla="*/ 8991624 w 9359403"/>
              <a:gd name="connsiteY2-1566" fmla="*/ 816790 h 7208297"/>
              <a:gd name="connsiteX3-1567" fmla="*/ 8742175 w 9359403"/>
              <a:gd name="connsiteY3-1568" fmla="*/ 6986487 h 7208297"/>
              <a:gd name="connsiteX4-1569" fmla="*/ 112942 w 9359403"/>
              <a:gd name="connsiteY4-1570" fmla="*/ 5364540 h 7208297"/>
              <a:gd name="connsiteX0-1571" fmla="*/ 704188 w 9950649"/>
              <a:gd name="connsiteY0-1572" fmla="*/ 5364540 h 7217617"/>
              <a:gd name="connsiteX1-1573" fmla="*/ 4740784 w 9950649"/>
              <a:gd name="connsiteY1-1574" fmla="*/ 776825 h 7217617"/>
              <a:gd name="connsiteX2-1575" fmla="*/ 9582870 w 9950649"/>
              <a:gd name="connsiteY2-1576" fmla="*/ 816790 h 7217617"/>
              <a:gd name="connsiteX3-1577" fmla="*/ 9333421 w 9950649"/>
              <a:gd name="connsiteY3-1578" fmla="*/ 6986487 h 7217617"/>
              <a:gd name="connsiteX4-1579" fmla="*/ 704188 w 9950649"/>
              <a:gd name="connsiteY4-1580" fmla="*/ 5364540 h 7217617"/>
              <a:gd name="connsiteX0-1581" fmla="*/ 704188 w 9950649"/>
              <a:gd name="connsiteY0-1582" fmla="*/ 6529943 h 8383020"/>
              <a:gd name="connsiteX1-1583" fmla="*/ 4740784 w 9950649"/>
              <a:gd name="connsiteY1-1584" fmla="*/ 1942228 h 8383020"/>
              <a:gd name="connsiteX2-1585" fmla="*/ 9582870 w 9950649"/>
              <a:gd name="connsiteY2-1586" fmla="*/ 1982193 h 8383020"/>
              <a:gd name="connsiteX3-1587" fmla="*/ 9333421 w 9950649"/>
              <a:gd name="connsiteY3-1588" fmla="*/ 8151890 h 8383020"/>
              <a:gd name="connsiteX4-1589" fmla="*/ 704188 w 9950649"/>
              <a:gd name="connsiteY4-1590" fmla="*/ 6529943 h 8383020"/>
              <a:gd name="connsiteX0-1591" fmla="*/ 704188 w 10206080"/>
              <a:gd name="connsiteY0-1592" fmla="*/ 6675662 h 8528739"/>
              <a:gd name="connsiteX1-1593" fmla="*/ 4740784 w 10206080"/>
              <a:gd name="connsiteY1-1594" fmla="*/ 2087947 h 8528739"/>
              <a:gd name="connsiteX2-1595" fmla="*/ 9582870 w 10206080"/>
              <a:gd name="connsiteY2-1596" fmla="*/ 2127912 h 8528739"/>
              <a:gd name="connsiteX3-1597" fmla="*/ 9333421 w 10206080"/>
              <a:gd name="connsiteY3-1598" fmla="*/ 8297609 h 8528739"/>
              <a:gd name="connsiteX4-1599" fmla="*/ 704188 w 10206080"/>
              <a:gd name="connsiteY4-1600" fmla="*/ 6675662 h 8528739"/>
              <a:gd name="connsiteX0-1601" fmla="*/ 782860 w 10317442"/>
              <a:gd name="connsiteY0-1602" fmla="*/ 6675662 h 9041211"/>
              <a:gd name="connsiteX1-1603" fmla="*/ 4819456 w 10317442"/>
              <a:gd name="connsiteY1-1604" fmla="*/ 2087947 h 9041211"/>
              <a:gd name="connsiteX2-1605" fmla="*/ 9661542 w 10317442"/>
              <a:gd name="connsiteY2-1606" fmla="*/ 2127912 h 9041211"/>
              <a:gd name="connsiteX3-1607" fmla="*/ 9412093 w 10317442"/>
              <a:gd name="connsiteY3-1608" fmla="*/ 8297609 h 9041211"/>
              <a:gd name="connsiteX4-1609" fmla="*/ 782860 w 10317442"/>
              <a:gd name="connsiteY4-1610" fmla="*/ 6675662 h 9041211"/>
              <a:gd name="connsiteX0-1611" fmla="*/ 281578 w 9816160"/>
              <a:gd name="connsiteY0-1612" fmla="*/ 6675662 h 8966845"/>
              <a:gd name="connsiteX1-1613" fmla="*/ 4318174 w 9816160"/>
              <a:gd name="connsiteY1-1614" fmla="*/ 2087947 h 8966845"/>
              <a:gd name="connsiteX2-1615" fmla="*/ 9160260 w 9816160"/>
              <a:gd name="connsiteY2-1616" fmla="*/ 2127912 h 8966845"/>
              <a:gd name="connsiteX3-1617" fmla="*/ 8910811 w 9816160"/>
              <a:gd name="connsiteY3-1618" fmla="*/ 8297609 h 8966845"/>
              <a:gd name="connsiteX4-1619" fmla="*/ 281578 w 9816160"/>
              <a:gd name="connsiteY4-1620" fmla="*/ 6675662 h 8966845"/>
              <a:gd name="connsiteX0-1621" fmla="*/ 442488 w 9977070"/>
              <a:gd name="connsiteY0-1622" fmla="*/ 6675662 h 9016211"/>
              <a:gd name="connsiteX1-1623" fmla="*/ 4479084 w 9977070"/>
              <a:gd name="connsiteY1-1624" fmla="*/ 2087947 h 9016211"/>
              <a:gd name="connsiteX2-1625" fmla="*/ 9321170 w 9977070"/>
              <a:gd name="connsiteY2-1626" fmla="*/ 2127912 h 9016211"/>
              <a:gd name="connsiteX3-1627" fmla="*/ 9071721 w 9977070"/>
              <a:gd name="connsiteY3-1628" fmla="*/ 8297609 h 9016211"/>
              <a:gd name="connsiteX4-1629" fmla="*/ 442488 w 9977070"/>
              <a:gd name="connsiteY4-1630" fmla="*/ 6675662 h 9016211"/>
              <a:gd name="connsiteX0-1631" fmla="*/ 438820 w 8426519"/>
              <a:gd name="connsiteY0-1632" fmla="*/ 6675171 h 7731194"/>
              <a:gd name="connsiteX1-1633" fmla="*/ 2973413 w 8426519"/>
              <a:gd name="connsiteY1-1634" fmla="*/ 1038149 h 7731194"/>
              <a:gd name="connsiteX2-1635" fmla="*/ 7815499 w 8426519"/>
              <a:gd name="connsiteY2-1636" fmla="*/ 1078114 h 7731194"/>
              <a:gd name="connsiteX3-1637" fmla="*/ 7566050 w 8426519"/>
              <a:gd name="connsiteY3-1638" fmla="*/ 7247811 h 7731194"/>
              <a:gd name="connsiteX4-1639" fmla="*/ 438820 w 8426519"/>
              <a:gd name="connsiteY4-1640" fmla="*/ 6675171 h 7731194"/>
              <a:gd name="connsiteX0-1641" fmla="*/ 399853 w 8387552"/>
              <a:gd name="connsiteY0-1642" fmla="*/ 6675171 h 8176155"/>
              <a:gd name="connsiteX1-1643" fmla="*/ 2934446 w 8387552"/>
              <a:gd name="connsiteY1-1644" fmla="*/ 1038149 h 8176155"/>
              <a:gd name="connsiteX2-1645" fmla="*/ 7776532 w 8387552"/>
              <a:gd name="connsiteY2-1646" fmla="*/ 1078114 h 8176155"/>
              <a:gd name="connsiteX3-1647" fmla="*/ 7527083 w 8387552"/>
              <a:gd name="connsiteY3-1648" fmla="*/ 7247811 h 8176155"/>
              <a:gd name="connsiteX4-1649" fmla="*/ 399853 w 8387552"/>
              <a:gd name="connsiteY4-1650" fmla="*/ 6675171 h 8176155"/>
              <a:gd name="connsiteX0-1651" fmla="*/ 260361 w 8302908"/>
              <a:gd name="connsiteY0-1652" fmla="*/ 7244686 h 8376172"/>
              <a:gd name="connsiteX1-1653" fmla="*/ 2129952 w 8302908"/>
              <a:gd name="connsiteY1-1654" fmla="*/ 372398 h 8376172"/>
              <a:gd name="connsiteX2-1655" fmla="*/ 7637040 w 8302908"/>
              <a:gd name="connsiteY2-1656" fmla="*/ 1647629 h 8376172"/>
              <a:gd name="connsiteX3-1657" fmla="*/ 7387591 w 8302908"/>
              <a:gd name="connsiteY3-1658" fmla="*/ 7817326 h 8376172"/>
              <a:gd name="connsiteX4-1659" fmla="*/ 260361 w 8302908"/>
              <a:gd name="connsiteY4-1660" fmla="*/ 7244686 h 8376172"/>
              <a:gd name="connsiteX0-1661" fmla="*/ 161649 w 8204196"/>
              <a:gd name="connsiteY0-1662" fmla="*/ 8484368 h 9615854"/>
              <a:gd name="connsiteX1-1663" fmla="*/ 2031240 w 8204196"/>
              <a:gd name="connsiteY1-1664" fmla="*/ 1612080 h 9615854"/>
              <a:gd name="connsiteX2-1665" fmla="*/ 7538328 w 8204196"/>
              <a:gd name="connsiteY2-1666" fmla="*/ 2887311 h 9615854"/>
              <a:gd name="connsiteX3-1667" fmla="*/ 7288879 w 8204196"/>
              <a:gd name="connsiteY3-1668" fmla="*/ 9057008 h 9615854"/>
              <a:gd name="connsiteX4-1669" fmla="*/ 161649 w 8204196"/>
              <a:gd name="connsiteY4-1670" fmla="*/ 8484368 h 9615854"/>
              <a:gd name="connsiteX0-1671" fmla="*/ 226974 w 8699287"/>
              <a:gd name="connsiteY0-1672" fmla="*/ 7083970 h 8304002"/>
              <a:gd name="connsiteX1-1673" fmla="*/ 2501694 w 8699287"/>
              <a:gd name="connsiteY1-1674" fmla="*/ 361538 h 8304002"/>
              <a:gd name="connsiteX2-1675" fmla="*/ 8008782 w 8699287"/>
              <a:gd name="connsiteY2-1676" fmla="*/ 1636769 h 8304002"/>
              <a:gd name="connsiteX3-1677" fmla="*/ 7759333 w 8699287"/>
              <a:gd name="connsiteY3-1678" fmla="*/ 7806466 h 8304002"/>
              <a:gd name="connsiteX4-1679" fmla="*/ 226974 w 8699287"/>
              <a:gd name="connsiteY4-1680" fmla="*/ 7083970 h 8304002"/>
              <a:gd name="connsiteX0-1681" fmla="*/ 241110 w 8719414"/>
              <a:gd name="connsiteY0-1682" fmla="*/ 7197760 h 8423704"/>
              <a:gd name="connsiteX1-1683" fmla="*/ 2421800 w 8719414"/>
              <a:gd name="connsiteY1-1684" fmla="*/ 341065 h 8423704"/>
              <a:gd name="connsiteX2-1685" fmla="*/ 8022918 w 8719414"/>
              <a:gd name="connsiteY2-1686" fmla="*/ 1750559 h 8423704"/>
              <a:gd name="connsiteX3-1687" fmla="*/ 7773469 w 8719414"/>
              <a:gd name="connsiteY3-1688" fmla="*/ 7920256 h 8423704"/>
              <a:gd name="connsiteX4-1689" fmla="*/ 241110 w 8719414"/>
              <a:gd name="connsiteY4-1690" fmla="*/ 7197760 h 8423704"/>
              <a:gd name="connsiteX0-1691" fmla="*/ 167189 w 8645493"/>
              <a:gd name="connsiteY0-1692" fmla="*/ 7854504 h 9080448"/>
              <a:gd name="connsiteX1-1693" fmla="*/ 2347879 w 8645493"/>
              <a:gd name="connsiteY1-1694" fmla="*/ 997809 h 9080448"/>
              <a:gd name="connsiteX2-1695" fmla="*/ 7948997 w 8645493"/>
              <a:gd name="connsiteY2-1696" fmla="*/ 2407303 h 9080448"/>
              <a:gd name="connsiteX3-1697" fmla="*/ 7699548 w 8645493"/>
              <a:gd name="connsiteY3-1698" fmla="*/ 8577000 h 9080448"/>
              <a:gd name="connsiteX4-1699" fmla="*/ 167189 w 8645493"/>
              <a:gd name="connsiteY4-1700" fmla="*/ 7854504 h 9080448"/>
              <a:gd name="connsiteX0-1701" fmla="*/ 976309 w 9454613"/>
              <a:gd name="connsiteY0-1702" fmla="*/ 7854504 h 9211135"/>
              <a:gd name="connsiteX1-1703" fmla="*/ 3156999 w 9454613"/>
              <a:gd name="connsiteY1-1704" fmla="*/ 997809 h 9211135"/>
              <a:gd name="connsiteX2-1705" fmla="*/ 8758117 w 9454613"/>
              <a:gd name="connsiteY2-1706" fmla="*/ 2407303 h 9211135"/>
              <a:gd name="connsiteX3-1707" fmla="*/ 8508668 w 9454613"/>
              <a:gd name="connsiteY3-1708" fmla="*/ 8577000 h 9211135"/>
              <a:gd name="connsiteX4-1709" fmla="*/ 976309 w 9454613"/>
              <a:gd name="connsiteY4-1710" fmla="*/ 7854504 h 9211135"/>
              <a:gd name="connsiteX0-1711" fmla="*/ 144984 w 8403715"/>
              <a:gd name="connsiteY0-1712" fmla="*/ 7869969 h 9473492"/>
              <a:gd name="connsiteX1-1713" fmla="*/ 2325674 w 8403715"/>
              <a:gd name="connsiteY1-1714" fmla="*/ 1013274 h 9473492"/>
              <a:gd name="connsiteX2-1715" fmla="*/ 7926792 w 8403715"/>
              <a:gd name="connsiteY2-1716" fmla="*/ 2422768 h 9473492"/>
              <a:gd name="connsiteX3-1717" fmla="*/ 7218651 w 8403715"/>
              <a:gd name="connsiteY3-1718" fmla="*/ 9080475 h 9473492"/>
              <a:gd name="connsiteX4-1719" fmla="*/ 144984 w 8403715"/>
              <a:gd name="connsiteY4-1720" fmla="*/ 7869969 h 9473492"/>
              <a:gd name="connsiteX0-1721" fmla="*/ 144984 w 8966045"/>
              <a:gd name="connsiteY0-1722" fmla="*/ 7869969 h 9269174"/>
              <a:gd name="connsiteX1-1723" fmla="*/ 2325674 w 8966045"/>
              <a:gd name="connsiteY1-1724" fmla="*/ 1013274 h 9269174"/>
              <a:gd name="connsiteX2-1725" fmla="*/ 7926792 w 8966045"/>
              <a:gd name="connsiteY2-1726" fmla="*/ 2422768 h 9269174"/>
              <a:gd name="connsiteX3-1727" fmla="*/ 7218651 w 8966045"/>
              <a:gd name="connsiteY3-1728" fmla="*/ 9080475 h 9269174"/>
              <a:gd name="connsiteX4-1729" fmla="*/ 144984 w 8966045"/>
              <a:gd name="connsiteY4-1730" fmla="*/ 7869969 h 9269174"/>
              <a:gd name="connsiteX0-1731" fmla="*/ 189412 w 7596302"/>
              <a:gd name="connsiteY0-1732" fmla="*/ 6962112 h 8444009"/>
              <a:gd name="connsiteX1-1733" fmla="*/ 2370102 w 7596302"/>
              <a:gd name="connsiteY1-1734" fmla="*/ 105417 h 8444009"/>
              <a:gd name="connsiteX2-1735" fmla="*/ 6031191 w 7596302"/>
              <a:gd name="connsiteY2-1736" fmla="*/ 3173787 h 8444009"/>
              <a:gd name="connsiteX3-1737" fmla="*/ 7263079 w 7596302"/>
              <a:gd name="connsiteY3-1738" fmla="*/ 8172618 h 8444009"/>
              <a:gd name="connsiteX4-1739" fmla="*/ 189412 w 7596302"/>
              <a:gd name="connsiteY4-1740" fmla="*/ 6962112 h 8444009"/>
              <a:gd name="connsiteX0-1741" fmla="*/ 189412 w 7469073"/>
              <a:gd name="connsiteY0-1742" fmla="*/ 7087397 h 8569294"/>
              <a:gd name="connsiteX1-1743" fmla="*/ 2370102 w 7469073"/>
              <a:gd name="connsiteY1-1744" fmla="*/ 230702 h 8569294"/>
              <a:gd name="connsiteX2-1745" fmla="*/ 6031191 w 7469073"/>
              <a:gd name="connsiteY2-1746" fmla="*/ 3299072 h 8569294"/>
              <a:gd name="connsiteX3-1747" fmla="*/ 7263079 w 7469073"/>
              <a:gd name="connsiteY3-1748" fmla="*/ 8297903 h 8569294"/>
              <a:gd name="connsiteX4-1749" fmla="*/ 189412 w 7469073"/>
              <a:gd name="connsiteY4-1750" fmla="*/ 7087397 h 8569294"/>
              <a:gd name="connsiteX0-1751" fmla="*/ 992665 w 8272326"/>
              <a:gd name="connsiteY0-1752" fmla="*/ 7087397 h 8620935"/>
              <a:gd name="connsiteX1-1753" fmla="*/ 3173355 w 8272326"/>
              <a:gd name="connsiteY1-1754" fmla="*/ 230702 h 8620935"/>
              <a:gd name="connsiteX2-1755" fmla="*/ 6834444 w 8272326"/>
              <a:gd name="connsiteY2-1756" fmla="*/ 3299072 h 8620935"/>
              <a:gd name="connsiteX3-1757" fmla="*/ 8066332 w 8272326"/>
              <a:gd name="connsiteY3-1758" fmla="*/ 8297903 h 8620935"/>
              <a:gd name="connsiteX4-1759" fmla="*/ 992665 w 8272326"/>
              <a:gd name="connsiteY4-1760" fmla="*/ 7087397 h 8620935"/>
              <a:gd name="connsiteX0-1761" fmla="*/ 992665 w 8752313"/>
              <a:gd name="connsiteY0-1762" fmla="*/ 7477931 h 9011469"/>
              <a:gd name="connsiteX1-1763" fmla="*/ 3173355 w 8752313"/>
              <a:gd name="connsiteY1-1764" fmla="*/ 621236 h 9011469"/>
              <a:gd name="connsiteX2-1765" fmla="*/ 6834444 w 8752313"/>
              <a:gd name="connsiteY2-1766" fmla="*/ 3689606 h 9011469"/>
              <a:gd name="connsiteX3-1767" fmla="*/ 8066332 w 8752313"/>
              <a:gd name="connsiteY3-1768" fmla="*/ 8688437 h 9011469"/>
              <a:gd name="connsiteX4-1769" fmla="*/ 992665 w 8752313"/>
              <a:gd name="connsiteY4-1770" fmla="*/ 7477931 h 9011469"/>
              <a:gd name="connsiteX0-1771" fmla="*/ 992665 w 8817307"/>
              <a:gd name="connsiteY0-1772" fmla="*/ 6956741 h 8490279"/>
              <a:gd name="connsiteX1-1773" fmla="*/ 3173355 w 8817307"/>
              <a:gd name="connsiteY1-1774" fmla="*/ 100046 h 8490279"/>
              <a:gd name="connsiteX2-1775" fmla="*/ 6834444 w 8817307"/>
              <a:gd name="connsiteY2-1776" fmla="*/ 3168416 h 8490279"/>
              <a:gd name="connsiteX3-1777" fmla="*/ 8066332 w 8817307"/>
              <a:gd name="connsiteY3-1778" fmla="*/ 8167247 h 8490279"/>
              <a:gd name="connsiteX4-1779" fmla="*/ 992665 w 8817307"/>
              <a:gd name="connsiteY4-1780" fmla="*/ 6956741 h 8490279"/>
              <a:gd name="connsiteX0-1781" fmla="*/ 992665 w 8871675"/>
              <a:gd name="connsiteY0-1782" fmla="*/ 6951072 h 8484610"/>
              <a:gd name="connsiteX1-1783" fmla="*/ 3173355 w 8871675"/>
              <a:gd name="connsiteY1-1784" fmla="*/ 94377 h 8484610"/>
              <a:gd name="connsiteX2-1785" fmla="*/ 6834444 w 8871675"/>
              <a:gd name="connsiteY2-1786" fmla="*/ 3162747 h 8484610"/>
              <a:gd name="connsiteX3-1787" fmla="*/ 8066332 w 8871675"/>
              <a:gd name="connsiteY3-1788" fmla="*/ 8161578 h 8484610"/>
              <a:gd name="connsiteX4-1789" fmla="*/ 992665 w 8871675"/>
              <a:gd name="connsiteY4-1790" fmla="*/ 6951072 h 8484610"/>
              <a:gd name="connsiteX0-1791" fmla="*/ 1070566 w 8949576"/>
              <a:gd name="connsiteY0-1792" fmla="*/ 6951072 h 8926363"/>
              <a:gd name="connsiteX1-1793" fmla="*/ 3251256 w 8949576"/>
              <a:gd name="connsiteY1-1794" fmla="*/ 94377 h 8926363"/>
              <a:gd name="connsiteX2-1795" fmla="*/ 6912345 w 8949576"/>
              <a:gd name="connsiteY2-1796" fmla="*/ 3162747 h 8926363"/>
              <a:gd name="connsiteX3-1797" fmla="*/ 8144233 w 8949576"/>
              <a:gd name="connsiteY3-1798" fmla="*/ 8161578 h 8926363"/>
              <a:gd name="connsiteX4-1799" fmla="*/ 1070566 w 8949576"/>
              <a:gd name="connsiteY4-1800" fmla="*/ 6951072 h 8926363"/>
              <a:gd name="connsiteX0-1801" fmla="*/ 635126 w 8514136"/>
              <a:gd name="connsiteY0-1802" fmla="*/ 6951072 h 8817725"/>
              <a:gd name="connsiteX1-1803" fmla="*/ 2815816 w 8514136"/>
              <a:gd name="connsiteY1-1804" fmla="*/ 94377 h 8817725"/>
              <a:gd name="connsiteX2-1805" fmla="*/ 6476905 w 8514136"/>
              <a:gd name="connsiteY2-1806" fmla="*/ 3162747 h 8817725"/>
              <a:gd name="connsiteX3-1807" fmla="*/ 7708793 w 8514136"/>
              <a:gd name="connsiteY3-1808" fmla="*/ 8161578 h 8817725"/>
              <a:gd name="connsiteX4-1809" fmla="*/ 635126 w 8514136"/>
              <a:gd name="connsiteY4-1810" fmla="*/ 6951072 h 8817725"/>
              <a:gd name="connsiteX0-1811" fmla="*/ 598137 w 9884118"/>
              <a:gd name="connsiteY0-1812" fmla="*/ 6885716 h 8190202"/>
              <a:gd name="connsiteX1-1813" fmla="*/ 2778827 w 9884118"/>
              <a:gd name="connsiteY1-1814" fmla="*/ 29021 h 8190202"/>
              <a:gd name="connsiteX2-1815" fmla="*/ 8667270 w 9884118"/>
              <a:gd name="connsiteY2-1816" fmla="*/ 5039523 h 8190202"/>
              <a:gd name="connsiteX3-1817" fmla="*/ 7671804 w 9884118"/>
              <a:gd name="connsiteY3-1818" fmla="*/ 8096222 h 8190202"/>
              <a:gd name="connsiteX4-1819" fmla="*/ 598137 w 9884118"/>
              <a:gd name="connsiteY4-1820" fmla="*/ 6885716 h 8190202"/>
              <a:gd name="connsiteX0-1821" fmla="*/ 598137 w 9029111"/>
              <a:gd name="connsiteY0-1822" fmla="*/ 6875531 h 8180017"/>
              <a:gd name="connsiteX1-1823" fmla="*/ 2778827 w 9029111"/>
              <a:gd name="connsiteY1-1824" fmla="*/ 18836 h 8180017"/>
              <a:gd name="connsiteX2-1825" fmla="*/ 8667270 w 9029111"/>
              <a:gd name="connsiteY2-1826" fmla="*/ 5029338 h 8180017"/>
              <a:gd name="connsiteX3-1827" fmla="*/ 7671804 w 9029111"/>
              <a:gd name="connsiteY3-1828" fmla="*/ 8086037 h 8180017"/>
              <a:gd name="connsiteX4-1829" fmla="*/ 598137 w 9029111"/>
              <a:gd name="connsiteY4-1830" fmla="*/ 6875531 h 8180017"/>
              <a:gd name="connsiteX0-1831" fmla="*/ 598137 w 8886944"/>
              <a:gd name="connsiteY0-1832" fmla="*/ 6953154 h 8472289"/>
              <a:gd name="connsiteX1-1833" fmla="*/ 2778827 w 8886944"/>
              <a:gd name="connsiteY1-1834" fmla="*/ 96459 h 8472289"/>
              <a:gd name="connsiteX2-1835" fmla="*/ 8667270 w 8886944"/>
              <a:gd name="connsiteY2-1836" fmla="*/ 5106961 h 8472289"/>
              <a:gd name="connsiteX3-1837" fmla="*/ 7671804 w 8886944"/>
              <a:gd name="connsiteY3-1838" fmla="*/ 8163660 h 8472289"/>
              <a:gd name="connsiteX4-1839" fmla="*/ 598137 w 8886944"/>
              <a:gd name="connsiteY4-1840" fmla="*/ 6953154 h 8472289"/>
              <a:gd name="connsiteX0-1841" fmla="*/ 571113 w 9469828"/>
              <a:gd name="connsiteY0-1842" fmla="*/ 5535490 h 8487357"/>
              <a:gd name="connsiteX1-1843" fmla="*/ 3358640 w 9469828"/>
              <a:gd name="connsiteY1-1844" fmla="*/ 21501 h 8487357"/>
              <a:gd name="connsiteX2-1845" fmla="*/ 9247083 w 9469828"/>
              <a:gd name="connsiteY2-1846" fmla="*/ 5032003 h 8487357"/>
              <a:gd name="connsiteX3-1847" fmla="*/ 8251617 w 9469828"/>
              <a:gd name="connsiteY3-1848" fmla="*/ 8088702 h 8487357"/>
              <a:gd name="connsiteX4-1849" fmla="*/ 571113 w 9469828"/>
              <a:gd name="connsiteY4-1850" fmla="*/ 5535490 h 8487357"/>
              <a:gd name="connsiteX0-1851" fmla="*/ 48585 w 8757656"/>
              <a:gd name="connsiteY0-1852" fmla="*/ 5515451 h 9255505"/>
              <a:gd name="connsiteX1-1853" fmla="*/ 2836112 w 8757656"/>
              <a:gd name="connsiteY1-1854" fmla="*/ 1462 h 9255505"/>
              <a:gd name="connsiteX2-1855" fmla="*/ 8724555 w 8757656"/>
              <a:gd name="connsiteY2-1856" fmla="*/ 5011964 h 9255505"/>
              <a:gd name="connsiteX3-1857" fmla="*/ 4989950 w 8757656"/>
              <a:gd name="connsiteY3-1858" fmla="*/ 9253254 h 9255505"/>
              <a:gd name="connsiteX4-1859" fmla="*/ 48585 w 8757656"/>
              <a:gd name="connsiteY4-1860" fmla="*/ 5515451 h 9255505"/>
              <a:gd name="connsiteX0-1861" fmla="*/ 48585 w 9165716"/>
              <a:gd name="connsiteY0-1862" fmla="*/ 5515562 h 9255616"/>
              <a:gd name="connsiteX1-1863" fmla="*/ 2836112 w 9165716"/>
              <a:gd name="connsiteY1-1864" fmla="*/ 1573 h 9255616"/>
              <a:gd name="connsiteX2-1865" fmla="*/ 8724555 w 9165716"/>
              <a:gd name="connsiteY2-1866" fmla="*/ 5012075 h 9255616"/>
              <a:gd name="connsiteX3-1867" fmla="*/ 4989950 w 9165716"/>
              <a:gd name="connsiteY3-1868" fmla="*/ 9253365 h 9255616"/>
              <a:gd name="connsiteX4-1869" fmla="*/ 48585 w 9165716"/>
              <a:gd name="connsiteY4-1870" fmla="*/ 5515562 h 9255616"/>
              <a:gd name="connsiteX0-1871" fmla="*/ 48585 w 9165716"/>
              <a:gd name="connsiteY0-1872" fmla="*/ 5515562 h 9546801"/>
              <a:gd name="connsiteX1-1873" fmla="*/ 2836112 w 9165716"/>
              <a:gd name="connsiteY1-1874" fmla="*/ 1573 h 9546801"/>
              <a:gd name="connsiteX2-1875" fmla="*/ 8724555 w 9165716"/>
              <a:gd name="connsiteY2-1876" fmla="*/ 5012075 h 9546801"/>
              <a:gd name="connsiteX3-1877" fmla="*/ 4989950 w 9165716"/>
              <a:gd name="connsiteY3-1878" fmla="*/ 9253365 h 9546801"/>
              <a:gd name="connsiteX4-1879" fmla="*/ 48585 w 9165716"/>
              <a:gd name="connsiteY4-1880" fmla="*/ 5515562 h 9546801"/>
              <a:gd name="connsiteX0-1881" fmla="*/ 368195 w 9485326"/>
              <a:gd name="connsiteY0-1882" fmla="*/ 5515562 h 9578131"/>
              <a:gd name="connsiteX1-1883" fmla="*/ 3155722 w 9485326"/>
              <a:gd name="connsiteY1-1884" fmla="*/ 1573 h 9578131"/>
              <a:gd name="connsiteX2-1885" fmla="*/ 9044165 w 9485326"/>
              <a:gd name="connsiteY2-1886" fmla="*/ 5012075 h 9578131"/>
              <a:gd name="connsiteX3-1887" fmla="*/ 5309560 w 9485326"/>
              <a:gd name="connsiteY3-1888" fmla="*/ 9253365 h 9578131"/>
              <a:gd name="connsiteX4-1889" fmla="*/ 368195 w 9485326"/>
              <a:gd name="connsiteY4-1890" fmla="*/ 5515562 h 9578131"/>
              <a:gd name="connsiteX0-1891" fmla="*/ 368195 w 9589986"/>
              <a:gd name="connsiteY0-1892" fmla="*/ 5692022 h 9754591"/>
              <a:gd name="connsiteX1-1893" fmla="*/ 3155722 w 9589986"/>
              <a:gd name="connsiteY1-1894" fmla="*/ 178033 h 9754591"/>
              <a:gd name="connsiteX2-1895" fmla="*/ 9044165 w 9589986"/>
              <a:gd name="connsiteY2-1896" fmla="*/ 5188535 h 9754591"/>
              <a:gd name="connsiteX3-1897" fmla="*/ 5309560 w 9589986"/>
              <a:gd name="connsiteY3-1898" fmla="*/ 9429825 h 9754591"/>
              <a:gd name="connsiteX4-1899" fmla="*/ 368195 w 9589986"/>
              <a:gd name="connsiteY4-1900" fmla="*/ 5692022 h 9754591"/>
              <a:gd name="connsiteX0-1901" fmla="*/ 1100131 w 10321922"/>
              <a:gd name="connsiteY0-1902" fmla="*/ 5692022 h 9729439"/>
              <a:gd name="connsiteX1-1903" fmla="*/ 3887658 w 10321922"/>
              <a:gd name="connsiteY1-1904" fmla="*/ 178033 h 9729439"/>
              <a:gd name="connsiteX2-1905" fmla="*/ 9776101 w 10321922"/>
              <a:gd name="connsiteY2-1906" fmla="*/ 5188535 h 9729439"/>
              <a:gd name="connsiteX3-1907" fmla="*/ 6041496 w 10321922"/>
              <a:gd name="connsiteY3-1908" fmla="*/ 9429825 h 9729439"/>
              <a:gd name="connsiteX4-1909" fmla="*/ 1100131 w 10321922"/>
              <a:gd name="connsiteY4-1910" fmla="*/ 5692022 h 9729439"/>
              <a:gd name="connsiteX0-1911" fmla="*/ 1100131 w 10289774"/>
              <a:gd name="connsiteY0-1912" fmla="*/ 6125363 h 10162780"/>
              <a:gd name="connsiteX1-1913" fmla="*/ 3887658 w 10289774"/>
              <a:gd name="connsiteY1-1914" fmla="*/ 611374 h 10162780"/>
              <a:gd name="connsiteX2-1915" fmla="*/ 9776101 w 10289774"/>
              <a:gd name="connsiteY2-1916" fmla="*/ 5621876 h 10162780"/>
              <a:gd name="connsiteX3-1917" fmla="*/ 6041496 w 10289774"/>
              <a:gd name="connsiteY3-1918" fmla="*/ 9863166 h 10162780"/>
              <a:gd name="connsiteX4-1919" fmla="*/ 1100131 w 10289774"/>
              <a:gd name="connsiteY4-1920" fmla="*/ 6125363 h 10162780"/>
              <a:gd name="connsiteX0-1921" fmla="*/ 1405372 w 10595015"/>
              <a:gd name="connsiteY0-1922" fmla="*/ 6125363 h 9864603"/>
              <a:gd name="connsiteX1-1923" fmla="*/ 4192899 w 10595015"/>
              <a:gd name="connsiteY1-1924" fmla="*/ 611374 h 9864603"/>
              <a:gd name="connsiteX2-1925" fmla="*/ 10081342 w 10595015"/>
              <a:gd name="connsiteY2-1926" fmla="*/ 5621876 h 9864603"/>
              <a:gd name="connsiteX3-1927" fmla="*/ 6346737 w 10595015"/>
              <a:gd name="connsiteY3-1928" fmla="*/ 9863166 h 9864603"/>
              <a:gd name="connsiteX4-1929" fmla="*/ 1405372 w 10595015"/>
              <a:gd name="connsiteY4-1930" fmla="*/ 6125363 h 9864603"/>
              <a:gd name="connsiteX0-1931" fmla="*/ 1405372 w 11655281"/>
              <a:gd name="connsiteY0-1932" fmla="*/ 6048563 h 9787803"/>
              <a:gd name="connsiteX1-1933" fmla="*/ 4192899 w 11655281"/>
              <a:gd name="connsiteY1-1934" fmla="*/ 534574 h 9787803"/>
              <a:gd name="connsiteX2-1935" fmla="*/ 10081342 w 11655281"/>
              <a:gd name="connsiteY2-1936" fmla="*/ 5545076 h 9787803"/>
              <a:gd name="connsiteX3-1937" fmla="*/ 6346737 w 11655281"/>
              <a:gd name="connsiteY3-1938" fmla="*/ 9786366 h 9787803"/>
              <a:gd name="connsiteX4-1939" fmla="*/ 1405372 w 11655281"/>
              <a:gd name="connsiteY4-1940" fmla="*/ 6048563 h 9787803"/>
              <a:gd name="connsiteX0-1941" fmla="*/ 1405372 w 11847517"/>
              <a:gd name="connsiteY0-1942" fmla="*/ 6153784 h 9893260"/>
              <a:gd name="connsiteX1-1943" fmla="*/ 4192899 w 11847517"/>
              <a:gd name="connsiteY1-1944" fmla="*/ 639795 h 9893260"/>
              <a:gd name="connsiteX2-1945" fmla="*/ 10081342 w 11847517"/>
              <a:gd name="connsiteY2-1946" fmla="*/ 5650297 h 9893260"/>
              <a:gd name="connsiteX3-1947" fmla="*/ 6346737 w 11847517"/>
              <a:gd name="connsiteY3-1948" fmla="*/ 9891587 h 9893260"/>
              <a:gd name="connsiteX4-1949" fmla="*/ 1405372 w 11847517"/>
              <a:gd name="connsiteY4-1950" fmla="*/ 6153784 h 989326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1847517" h="9893260">
                <a:moveTo>
                  <a:pt x="1405372" y="6153784"/>
                </a:moveTo>
                <a:cubicBezTo>
                  <a:pt x="5078949" y="4510433"/>
                  <a:pt x="1496040" y="3106430"/>
                  <a:pt x="4192899" y="639795"/>
                </a:cubicBezTo>
                <a:cubicBezTo>
                  <a:pt x="6889758" y="-1826840"/>
                  <a:pt x="15526873" y="3483616"/>
                  <a:pt x="10081342" y="5650297"/>
                </a:cubicBezTo>
                <a:cubicBezTo>
                  <a:pt x="4635811" y="7816978"/>
                  <a:pt x="10767565" y="9961698"/>
                  <a:pt x="6346737" y="9891587"/>
                </a:cubicBezTo>
                <a:cubicBezTo>
                  <a:pt x="1925909" y="9821476"/>
                  <a:pt x="-2268205" y="7797135"/>
                  <a:pt x="1405372" y="6153784"/>
                </a:cubicBezTo>
                <a:close/>
              </a:path>
            </a:pathLst>
          </a:custGeom>
          <a:gradFill flip="none" rotWithShape="1">
            <a:gsLst>
              <a:gs pos="100000">
                <a:schemeClr val="bg1"/>
              </a:gs>
              <a:gs pos="0">
                <a:schemeClr val="bg2">
                  <a:lumMod val="7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90"/>
          </a:p>
        </p:txBody>
      </p:sp>
      <p:pic>
        <p:nvPicPr>
          <p:cNvPr id="6" name="图片 5"/>
          <p:cNvPicPr>
            <a:picLocks noChangeAspect="1"/>
          </p:cNvPicPr>
          <p:nvPr userDrawn="1"/>
        </p:nvPicPr>
        <p:blipFill rotWithShape="1">
          <a:blip r:embed="rId2">
            <a:extLst>
              <a:ext uri="{28A0092B-C50C-407E-A947-70E740481C1C}">
                <a14:useLocalDpi xmlns:a14="http://schemas.microsoft.com/office/drawing/2010/main" val="0"/>
              </a:ext>
            </a:extLst>
          </a:blip>
          <a:srcRect b="50014"/>
          <a:stretch>
            <a:fillRect/>
          </a:stretch>
        </p:blipFill>
        <p:spPr>
          <a:xfrm>
            <a:off x="2461413" y="2635589"/>
            <a:ext cx="6138459" cy="3396278"/>
          </a:xfrm>
          <a:prstGeom prst="roundRect">
            <a:avLst>
              <a:gd name="adj" fmla="val 1470"/>
            </a:avLst>
          </a:prstGeom>
          <a:solidFill>
            <a:srgbClr val="FFFFFF">
              <a:shade val="85000"/>
            </a:srgbClr>
          </a:solidFill>
          <a:ln>
            <a:noFill/>
          </a:ln>
          <a:effectLst>
            <a:outerShdw blurRad="584200" dist="444500" dir="5400000" algn="t" rotWithShape="0">
              <a:prstClr val="black">
                <a:alpha val="9000"/>
              </a:prstClr>
            </a:outerShdw>
          </a:effectLst>
        </p:spPr>
      </p:pic>
      <p:pic>
        <p:nvPicPr>
          <p:cNvPr id="5" name="图片 4"/>
          <p:cNvPicPr>
            <a:picLocks noChangeAspect="1"/>
          </p:cNvPicPr>
          <p:nvPr userDrawn="1"/>
        </p:nvPicPr>
        <p:blipFill rotWithShape="1">
          <a:blip r:embed="rId2">
            <a:extLst>
              <a:ext uri="{28A0092B-C50C-407E-A947-70E740481C1C}">
                <a14:useLocalDpi xmlns:a14="http://schemas.microsoft.com/office/drawing/2010/main" val="0"/>
              </a:ext>
            </a:extLst>
          </a:blip>
          <a:srcRect b="50014"/>
          <a:stretch>
            <a:fillRect/>
          </a:stretch>
        </p:blipFill>
        <p:spPr>
          <a:xfrm>
            <a:off x="520071" y="2635589"/>
            <a:ext cx="6138459" cy="3396278"/>
          </a:xfrm>
          <a:prstGeom prst="roundRect">
            <a:avLst>
              <a:gd name="adj" fmla="val 1470"/>
            </a:avLst>
          </a:prstGeom>
          <a:solidFill>
            <a:srgbClr val="FFFFFF">
              <a:shade val="85000"/>
            </a:srgbClr>
          </a:solidFill>
          <a:ln>
            <a:noFill/>
          </a:ln>
          <a:effectLst>
            <a:outerShdw blurRad="584200" dist="444500" dir="5400000" algn="t" rotWithShape="0">
              <a:prstClr val="black">
                <a:alpha val="9000"/>
              </a:prstClr>
            </a:outerShdw>
          </a:effectLst>
        </p:spPr>
      </p:pic>
      <p:sp>
        <p:nvSpPr>
          <p:cNvPr id="7" name="TextBox 2"/>
          <p:cNvSpPr txBox="1"/>
          <p:nvPr userDrawn="1"/>
        </p:nvSpPr>
        <p:spPr>
          <a:xfrm>
            <a:off x="1194820" y="4671781"/>
            <a:ext cx="6754361" cy="219291"/>
          </a:xfrm>
          <a:prstGeom prst="rect">
            <a:avLst/>
          </a:prstGeom>
          <a:noFill/>
        </p:spPr>
        <p:txBody>
          <a:bodyPr wrap="square" rtlCol="0">
            <a:spAutoFit/>
          </a:bodyPr>
          <a:lstStyle/>
          <a:p>
            <a:pPr algn="ctr">
              <a:spcBef>
                <a:spcPts val="900"/>
              </a:spcBef>
            </a:pPr>
            <a:r>
              <a:rPr lang="zh-CN" altLang="en-US" sz="825" spc="225" dirty="0">
                <a:solidFill>
                  <a:schemeClr val="tx1">
                    <a:lumMod val="65000"/>
                    <a:lumOff val="35000"/>
                    <a:alpha val="40000"/>
                  </a:schemeClr>
                </a:solidFill>
                <a:ea typeface="Open Sans" panose="020B0606030504020204" pitchFamily="34" charset="0"/>
                <a:cs typeface="Open Sans" panose="020B0606030504020204" pitchFamily="34" charset="0"/>
              </a:rPr>
              <a:t>顶尖</a:t>
            </a:r>
            <a:r>
              <a:rPr lang="en-US" altLang="zh-CN" sz="825" spc="225" dirty="0">
                <a:solidFill>
                  <a:schemeClr val="tx1">
                    <a:lumMod val="65000"/>
                    <a:lumOff val="35000"/>
                    <a:alpha val="40000"/>
                  </a:schemeClr>
                </a:solidFill>
                <a:ea typeface="Open Sans" panose="020B0606030504020204" pitchFamily="34" charset="0"/>
                <a:cs typeface="Open Sans" panose="020B0606030504020204" pitchFamily="34" charset="0"/>
              </a:rPr>
              <a:t>PPT</a:t>
            </a:r>
            <a:r>
              <a:rPr lang="zh-CN" altLang="en-US" sz="825" spc="225" dirty="0">
                <a:solidFill>
                  <a:schemeClr val="tx1">
                    <a:lumMod val="65000"/>
                    <a:lumOff val="35000"/>
                    <a:alpha val="40000"/>
                  </a:schemeClr>
                </a:solidFill>
                <a:ea typeface="Open Sans" panose="020B0606030504020204" pitchFamily="34" charset="0"/>
                <a:cs typeface="Open Sans" panose="020B0606030504020204" pitchFamily="34" charset="0"/>
              </a:rPr>
              <a:t> </a:t>
            </a:r>
            <a:r>
              <a:rPr lang="en-US" altLang="zh-CN" sz="825" spc="225" dirty="0">
                <a:solidFill>
                  <a:schemeClr val="tx1">
                    <a:lumMod val="65000"/>
                    <a:lumOff val="35000"/>
                    <a:alpha val="40000"/>
                  </a:schemeClr>
                </a:solidFill>
                <a:ea typeface="Open Sans" panose="020B0606030504020204" pitchFamily="34" charset="0"/>
                <a:cs typeface="Open Sans" panose="020B0606030504020204" pitchFamily="34" charset="0"/>
              </a:rPr>
              <a:t>| </a:t>
            </a:r>
            <a:r>
              <a:rPr lang="en-US" altLang="zh-CN" sz="825" spc="225" dirty="0">
                <a:solidFill>
                  <a:schemeClr val="tx1">
                    <a:lumMod val="65000"/>
                    <a:lumOff val="35000"/>
                    <a:alpha val="40000"/>
                  </a:schemeClr>
                </a:solidFill>
                <a:ea typeface="Open Sans" panose="020B0606030504020204" pitchFamily="34" charset="0"/>
                <a:cs typeface="Open Sans" panose="020B0606030504020204" pitchFamily="34" charset="0"/>
                <a:hlinkClick r:id="rId3"/>
              </a:rPr>
              <a:t>www.gfxaa.com</a:t>
            </a:r>
            <a:r>
              <a:rPr lang="en-US" altLang="zh-CN" sz="825" spc="225" dirty="0">
                <a:solidFill>
                  <a:schemeClr val="tx1">
                    <a:lumMod val="65000"/>
                    <a:lumOff val="35000"/>
                    <a:alpha val="40000"/>
                  </a:schemeClr>
                </a:solidFill>
                <a:ea typeface="Open Sans" panose="020B0606030504020204" pitchFamily="34" charset="0"/>
                <a:cs typeface="Open Sans" panose="020B0606030504020204" pitchFamily="34" charset="0"/>
              </a:rPr>
              <a:t> | </a:t>
            </a:r>
            <a:r>
              <a:rPr lang="zh-CN" altLang="en-US" sz="825" spc="225" dirty="0">
                <a:solidFill>
                  <a:schemeClr val="tx1">
                    <a:lumMod val="65000"/>
                    <a:lumOff val="35000"/>
                    <a:alpha val="40000"/>
                  </a:schemeClr>
                </a:solidFill>
                <a:ea typeface="Open Sans" panose="020B0606030504020204" pitchFamily="34" charset="0"/>
                <a:cs typeface="Open Sans" panose="020B0606030504020204" pitchFamily="34" charset="0"/>
              </a:rPr>
              <a:t>分享全球最顶尖，最时尚的</a:t>
            </a:r>
            <a:r>
              <a:rPr lang="en-US" altLang="zh-CN" sz="825" spc="225" dirty="0">
                <a:solidFill>
                  <a:schemeClr val="tx1">
                    <a:lumMod val="65000"/>
                    <a:lumOff val="35000"/>
                    <a:alpha val="40000"/>
                  </a:schemeClr>
                </a:solidFill>
                <a:ea typeface="Open Sans" panose="020B0606030504020204" pitchFamily="34" charset="0"/>
                <a:cs typeface="Open Sans" panose="020B0606030504020204" pitchFamily="34" charset="0"/>
              </a:rPr>
              <a:t>PPT</a:t>
            </a:r>
            <a:r>
              <a:rPr lang="zh-CN" altLang="en-US" sz="825" spc="225" dirty="0">
                <a:solidFill>
                  <a:schemeClr val="tx1">
                    <a:lumMod val="65000"/>
                    <a:lumOff val="35000"/>
                    <a:alpha val="40000"/>
                  </a:schemeClr>
                </a:solidFill>
                <a:ea typeface="Open Sans" panose="020B0606030504020204" pitchFamily="34" charset="0"/>
                <a:cs typeface="Open Sans" panose="020B0606030504020204" pitchFamily="34" charset="0"/>
              </a:rPr>
              <a:t>，</a:t>
            </a:r>
            <a:r>
              <a:rPr lang="en-US" altLang="zh-CN" sz="825" spc="225" dirty="0">
                <a:solidFill>
                  <a:schemeClr val="tx1">
                    <a:lumMod val="65000"/>
                    <a:lumOff val="35000"/>
                    <a:alpha val="40000"/>
                  </a:schemeClr>
                </a:solidFill>
                <a:ea typeface="Open Sans" panose="020B0606030504020204" pitchFamily="34" charset="0"/>
                <a:cs typeface="Open Sans" panose="020B0606030504020204" pitchFamily="34" charset="0"/>
              </a:rPr>
              <a:t>KEYNOTE</a:t>
            </a:r>
            <a:r>
              <a:rPr lang="zh-CN" altLang="en-US" sz="825" spc="225" dirty="0">
                <a:solidFill>
                  <a:schemeClr val="tx1">
                    <a:lumMod val="65000"/>
                    <a:lumOff val="35000"/>
                    <a:alpha val="40000"/>
                  </a:schemeClr>
                </a:solidFill>
                <a:ea typeface="Open Sans" panose="020B0606030504020204" pitchFamily="34" charset="0"/>
                <a:cs typeface="Open Sans" panose="020B0606030504020204" pitchFamily="34" charset="0"/>
              </a:rPr>
              <a:t>模板</a:t>
            </a:r>
            <a:endParaRPr lang="en-US" sz="825" spc="225" dirty="0">
              <a:solidFill>
                <a:schemeClr val="tx1">
                  <a:lumMod val="65000"/>
                  <a:lumOff val="35000"/>
                  <a:alpha val="40000"/>
                </a:schemeClr>
              </a:solidFill>
              <a:ea typeface="Open Sans" panose="020B0606030504020204" pitchFamily="34" charset="0"/>
              <a:cs typeface="Open Sans" panose="020B0606030504020204" pitchFamily="34" charset="0"/>
            </a:endParaRPr>
          </a:p>
        </p:txBody>
      </p:sp>
      <p:pic>
        <p:nvPicPr>
          <p:cNvPr id="4" name="图片 3"/>
          <p:cNvPicPr>
            <a:picLocks noChangeAspect="1"/>
          </p:cNvPicPr>
          <p:nvPr userDrawn="1"/>
        </p:nvPicPr>
        <p:blipFill rotWithShape="1">
          <a:blip r:embed="rId2">
            <a:extLst>
              <a:ext uri="{28A0092B-C50C-407E-A947-70E740481C1C}">
                <a14:useLocalDpi xmlns:a14="http://schemas.microsoft.com/office/drawing/2010/main" val="0"/>
              </a:ext>
            </a:extLst>
          </a:blip>
          <a:srcRect b="50014"/>
          <a:stretch>
            <a:fillRect/>
          </a:stretch>
        </p:blipFill>
        <p:spPr>
          <a:xfrm>
            <a:off x="1502771" y="2332480"/>
            <a:ext cx="6138459" cy="3396278"/>
          </a:xfrm>
          <a:prstGeom prst="roundRect">
            <a:avLst>
              <a:gd name="adj" fmla="val 1470"/>
            </a:avLst>
          </a:prstGeom>
          <a:solidFill>
            <a:srgbClr val="FFFFFF">
              <a:shade val="85000"/>
            </a:srgbClr>
          </a:solidFill>
          <a:ln>
            <a:noFill/>
          </a:ln>
          <a:effectLst>
            <a:outerShdw blurRad="584200" dist="444500" dir="5400000" algn="t" rotWithShape="0">
              <a:prstClr val="black">
                <a:alpha val="85000"/>
              </a:prstClr>
            </a:outerShdw>
          </a:effectLst>
        </p:spPr>
      </p:pic>
    </p:spTree>
  </p:cSld>
  <p:clrMapOvr>
    <a:masterClrMapping/>
  </p:clrMapOvr>
  <mc:AlternateContent xmlns:mc="http://schemas.openxmlformats.org/markup-compatibility/2006">
    <mc:Choice xmlns:p14="http://schemas.microsoft.com/office/powerpoint/2010/main" Requires="p14">
      <p:transition spd="slow" p14:dur="1600" advClick="0" advTm="1000">
        <p14:prism isInverted="1"/>
      </p:transition>
    </mc:Choice>
    <mc:Fallback>
      <p:transition spd="slow" advClick="0" advTm="1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600" advClick="0" advTm="1000">
        <p14:prism isInverted="1"/>
      </p:transition>
    </mc:Choice>
    <mc:Fallback>
      <p:transition spd="slow" advClick="0" advTm="100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628650" y="1369218"/>
            <a:ext cx="3886200" cy="326350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4629150" y="1369218"/>
            <a:ext cx="3886200" cy="326350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Click="0" advTm="1000">
        <p14:prism isInverted="1"/>
      </p:transition>
    </mc:Choice>
    <mc:Fallback>
      <p:transition spd="slow" advClick="0" advTm="100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90080" y="1333829"/>
            <a:ext cx="3655181" cy="617934"/>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400"/>
            </a:lvl4pPr>
            <a:lvl5pPr marL="1371600" indent="0">
              <a:buNone/>
              <a:defRPr sz="1400"/>
            </a:lvl5pPr>
            <a:lvl6pPr marL="1714500" indent="0">
              <a:buNone/>
              <a:defRPr sz="1400"/>
            </a:lvl6pPr>
            <a:lvl7pPr marL="2057400" indent="0">
              <a:buNone/>
              <a:defRPr sz="1400"/>
            </a:lvl7pPr>
            <a:lvl8pPr marL="2400300" indent="0">
              <a:buNone/>
              <a:defRPr sz="1400"/>
            </a:lvl8pPr>
            <a:lvl9pPr marL="2743200" indent="0">
              <a:buNone/>
              <a:defRPr sz="1400"/>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90080" y="1999034"/>
            <a:ext cx="3655181" cy="2643213"/>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4692704" y="1333829"/>
            <a:ext cx="3673182" cy="617934"/>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400"/>
            </a:lvl4pPr>
            <a:lvl5pPr marL="1371600" indent="0">
              <a:buNone/>
              <a:defRPr sz="1400"/>
            </a:lvl5pPr>
            <a:lvl6pPr marL="1714500" indent="0">
              <a:buNone/>
              <a:defRPr sz="1400"/>
            </a:lvl6pPr>
            <a:lvl7pPr marL="2057400" indent="0">
              <a:buNone/>
              <a:defRPr sz="1400"/>
            </a:lvl7pPr>
            <a:lvl8pPr marL="2400300" indent="0">
              <a:buNone/>
              <a:defRPr sz="1400"/>
            </a:lvl8pPr>
            <a:lvl9pPr marL="2743200" indent="0">
              <a:buNone/>
              <a:defRPr sz="1400"/>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4692704" y="1999034"/>
            <a:ext cx="3673182" cy="2643213"/>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Click="0" advTm="1000">
        <p14:prism isInverted="1"/>
      </p:transition>
    </mc:Choice>
    <mc:Fallback>
      <p:transition spd="slow" advClick="0" advTm="100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Click="0" advTm="1000">
        <p14:prism isInverted="1"/>
      </p:transition>
    </mc:Choice>
    <mc:Fallback>
      <p:transition spd="slow" advClick="0" advTm="100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Click="0" advTm="1000">
        <p14:prism isInverted="1"/>
      </p:transition>
    </mc:Choice>
    <mc:Fallback>
      <p:transition spd="slow" advClick="0" advTm="100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3124012" cy="1200150"/>
          </a:xfrm>
        </p:spPr>
        <p:txBody>
          <a:bodyPr anchor="b"/>
          <a:lstStyle>
            <a:lvl1pPr>
              <a:defRPr sz="24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3887391" y="342900"/>
            <a:ext cx="4629150" cy="4052888"/>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1543050"/>
            <a:ext cx="3124012" cy="2858691"/>
          </a:xfrm>
        </p:spPr>
        <p:txBody>
          <a:bodyPr/>
          <a:lstStyle>
            <a:lvl1pPr marL="0" indent="0">
              <a:buNone/>
              <a:defRPr sz="1500"/>
            </a:lvl1pPr>
            <a:lvl2pPr marL="342900" indent="0">
              <a:buNone/>
              <a:defRPr sz="1400"/>
            </a:lvl2pPr>
            <a:lvl3pPr marL="685800" indent="0">
              <a:buNone/>
              <a:defRPr sz="1200"/>
            </a:lvl3pPr>
            <a:lvl4pPr marL="1028700" indent="0">
              <a:buNone/>
              <a:defRPr sz="1100"/>
            </a:lvl4pPr>
            <a:lvl5pPr marL="1371600" indent="0">
              <a:buNone/>
              <a:defRPr sz="1100"/>
            </a:lvl5pPr>
            <a:lvl6pPr marL="1714500" indent="0">
              <a:buNone/>
              <a:defRPr sz="1100"/>
            </a:lvl6pPr>
            <a:lvl7pPr marL="2057400" indent="0">
              <a:buNone/>
              <a:defRPr sz="1100"/>
            </a:lvl7pPr>
            <a:lvl8pPr marL="2400300" indent="0">
              <a:buNone/>
              <a:defRPr sz="1100"/>
            </a:lvl8pPr>
            <a:lvl9pPr marL="2743200" indent="0">
              <a:buNone/>
              <a:defRPr sz="11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Click="0" advTm="1000">
        <p14:prism isInverted="1"/>
      </p:transition>
    </mc:Choice>
    <mc:Fallback>
      <p:transition spd="slow" advClick="0" advTm="1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3"/>
            <a:ext cx="1971675" cy="4358879"/>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628650" y="273843"/>
            <a:ext cx="5800725" cy="4358879"/>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Click="0" advTm="1000">
        <p14:prism isInverted="1"/>
      </p:transition>
    </mc:Choice>
    <mc:Fallback>
      <p:transition spd="slow" advClick="0" advTm="1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628650" y="273843"/>
            <a:ext cx="7886700" cy="4358879"/>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Click="0" advTm="1000">
        <p14:prism isInverted="1"/>
      </p:transition>
    </mc:Choice>
    <mc:Fallback>
      <p:transition spd="slow" advClick="0" advTm="1000">
        <p:fade/>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68580" tIns="34290" rIns="68580" bIns="3429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628650" y="1369218"/>
            <a:ext cx="7886700" cy="3263504"/>
          </a:xfrm>
          <a:prstGeom prst="rect">
            <a:avLst/>
          </a:prstGeom>
        </p:spPr>
        <p:txBody>
          <a:bodyPr vert="horz" lIns="68580" tIns="34290" rIns="68580" bIns="3429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628650" y="4767263"/>
            <a:ext cx="2057400" cy="273844"/>
          </a:xfrm>
          <a:prstGeom prst="rect">
            <a:avLst/>
          </a:prstGeom>
        </p:spPr>
        <p:txBody>
          <a:bodyPr vert="horz" lIns="68580" tIns="34290" rIns="68580" bIns="34290" rtlCol="0" anchor="ctr"/>
          <a:lstStyle>
            <a:lvl1pPr algn="l">
              <a:defRPr sz="9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3028950" y="4767263"/>
            <a:ext cx="3086100" cy="273844"/>
          </a:xfrm>
          <a:prstGeom prst="rect">
            <a:avLst/>
          </a:prstGeom>
        </p:spPr>
        <p:txBody>
          <a:bodyPr vert="horz" lIns="68580" tIns="34290" rIns="68580" bIns="3429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68580" tIns="34290" rIns="68580" bIns="34290" rtlCol="0" anchor="ctr"/>
          <a:lstStyle>
            <a:lvl1pPr algn="r">
              <a:defRPr sz="9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4="http://schemas.microsoft.com/office/powerpoint/2010/main" Requires="p14">
      <p:transition spd="slow" p14:dur="1600" advClick="0" advTm="1000">
        <p14:prism isInverted="1"/>
      </p:transition>
    </mc:Choice>
    <mc:Fallback>
      <p:transition spd="slow" advClick="0" advTm="1000">
        <p:fade/>
      </p:transition>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8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8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8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8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8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8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8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8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80604020202020204" pitchFamily="34" charset="0"/>
        <a:buChar char="•"/>
        <a:defRPr sz="1400" kern="1200">
          <a:solidFill>
            <a:schemeClr val="tx1"/>
          </a:solidFill>
          <a:latin typeface="+mn-lt"/>
          <a:ea typeface="+mn-ea"/>
          <a:cs typeface="+mn-cs"/>
        </a:defRPr>
      </a:lvl9pPr>
    </p:bodyStyle>
    <p:other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image" Target="../media/image18.jpe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image" Target="../media/image18.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7" name="文本框 6"/>
          <p:cNvSpPr txBox="1"/>
          <p:nvPr/>
        </p:nvSpPr>
        <p:spPr>
          <a:xfrm>
            <a:off x="2824480" y="1581785"/>
            <a:ext cx="5903595" cy="1360805"/>
          </a:xfrm>
          <a:prstGeom prst="rect">
            <a:avLst/>
          </a:prstGeom>
          <a:noFill/>
        </p:spPr>
        <p:txBody>
          <a:bodyPr wrap="square" lIns="68580" tIns="34290" rIns="68580" bIns="34290" rtlCol="0">
            <a:spAutoFit/>
          </a:bodyPr>
          <a:lstStyle/>
          <a:p>
            <a:pPr algn="ctr"/>
            <a:r>
              <a:rPr lang="zh-CN" altLang="en-US" sz="4200" b="1" dirty="0">
                <a:solidFill>
                  <a:srgbClr val="1B4367"/>
                </a:solidFill>
                <a:cs typeface="+mn-ea"/>
                <a:sym typeface="+mn-lt"/>
              </a:rPr>
              <a:t>行唐县2023年</a:t>
            </a:r>
            <a:endParaRPr lang="zh-CN" altLang="en-US" sz="4200" b="1" dirty="0">
              <a:solidFill>
                <a:srgbClr val="1B4367"/>
              </a:solidFill>
              <a:cs typeface="+mn-ea"/>
              <a:sym typeface="+mn-lt"/>
            </a:endParaRPr>
          </a:p>
          <a:p>
            <a:pPr algn="ctr"/>
            <a:r>
              <a:rPr lang="zh-CN" altLang="en-US" sz="4200" b="1" dirty="0">
                <a:solidFill>
                  <a:srgbClr val="1B4367"/>
                </a:solidFill>
                <a:cs typeface="+mn-ea"/>
                <a:sym typeface="+mn-lt"/>
              </a:rPr>
              <a:t>政务公开工作要点图解</a:t>
            </a:r>
            <a:endParaRPr lang="zh-CN" altLang="en-US" sz="4200" b="1" dirty="0">
              <a:solidFill>
                <a:srgbClr val="1B4367"/>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1000">
        <p14:prism isInverted="1"/>
      </p:transition>
    </mc:Choice>
    <mc:Fallback>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7"/>
                                        </p:tgtEl>
                                        <p:attrNameLst>
                                          <p:attrName>ppt_y</p:attrName>
                                        </p:attrNameLst>
                                      </p:cBhvr>
                                      <p:tavLst>
                                        <p:tav tm="0">
                                          <p:val>
                                            <p:strVal val="#ppt_y"/>
                                          </p:val>
                                        </p:tav>
                                        <p:tav tm="100000">
                                          <p:val>
                                            <p:strVal val="#ppt_y"/>
                                          </p:val>
                                        </p:tav>
                                      </p:tavLst>
                                    </p:anim>
                                    <p:anim calcmode="lin" valueType="num">
                                      <p:cBhvr>
                                        <p:cTn id="9"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11" name="文本框 10"/>
          <p:cNvSpPr txBox="1"/>
          <p:nvPr/>
        </p:nvSpPr>
        <p:spPr>
          <a:xfrm>
            <a:off x="5645032" y="1377153"/>
            <a:ext cx="2214693" cy="391597"/>
          </a:xfrm>
          <a:prstGeom prst="roundRect">
            <a:avLst/>
          </a:prstGeom>
          <a:solidFill>
            <a:srgbClr val="1B4367"/>
          </a:solidFill>
        </p:spPr>
        <p:txBody>
          <a:bodyPr wrap="square" rtlCol="0">
            <a:spAutoFit/>
          </a:bodyPr>
          <a:lstStyle/>
          <a:p>
            <a:r>
              <a:rPr lang="zh-CN" altLang="en-US" sz="1700" dirty="0">
                <a:solidFill>
                  <a:schemeClr val="bg1"/>
                </a:solidFill>
                <a:cs typeface="+mn-ea"/>
                <a:sym typeface="+mn-lt"/>
              </a:rPr>
              <a:t>选题背景与意义</a:t>
            </a:r>
            <a:endParaRPr lang="zh-CN" altLang="en-US" sz="1700" dirty="0">
              <a:solidFill>
                <a:schemeClr val="bg1"/>
              </a:solidFill>
              <a:cs typeface="+mn-ea"/>
              <a:sym typeface="+mn-lt"/>
            </a:endParaRPr>
          </a:p>
        </p:txBody>
      </p:sp>
      <p:grpSp>
        <p:nvGrpSpPr>
          <p:cNvPr id="2" name="组合 1"/>
          <p:cNvGrpSpPr/>
          <p:nvPr/>
        </p:nvGrpSpPr>
        <p:grpSpPr>
          <a:xfrm>
            <a:off x="5135755" y="1357339"/>
            <a:ext cx="478533" cy="393570"/>
            <a:chOff x="5640108" y="966369"/>
            <a:chExt cx="476097" cy="391567"/>
          </a:xfrm>
        </p:grpSpPr>
        <p:sp>
          <p:nvSpPr>
            <p:cNvPr id="25" name="椭圆 24"/>
            <p:cNvSpPr/>
            <p:nvPr/>
          </p:nvSpPr>
          <p:spPr>
            <a:xfrm>
              <a:off x="5673454" y="966369"/>
              <a:ext cx="391567" cy="391567"/>
            </a:xfrm>
            <a:prstGeom prst="ellipse">
              <a:avLst/>
            </a:prstGeom>
            <a:solidFill>
              <a:srgbClr val="1B4367"/>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26" name="文本框 17"/>
            <p:cNvSpPr txBox="1"/>
            <p:nvPr/>
          </p:nvSpPr>
          <p:spPr>
            <a:xfrm>
              <a:off x="5640108" y="975817"/>
              <a:ext cx="476097" cy="367452"/>
            </a:xfrm>
            <a:prstGeom prst="rect">
              <a:avLst/>
            </a:prstGeom>
            <a:noFill/>
          </p:spPr>
          <p:txBody>
            <a:bodyPr wrap="square" rtlCol="0">
              <a:spAutoFit/>
            </a:bodyPr>
            <a:lstStyle/>
            <a:p>
              <a:pPr algn="ctr">
                <a:defRPr/>
              </a:pPr>
              <a:r>
                <a:rPr lang="en-US" altLang="zh-CN" sz="1800" dirty="0">
                  <a:solidFill>
                    <a:schemeClr val="bg1"/>
                  </a:solidFill>
                  <a:cs typeface="+mn-ea"/>
                  <a:sym typeface="+mn-lt"/>
                </a:rPr>
                <a:t>01</a:t>
              </a:r>
              <a:endParaRPr lang="en-US" altLang="zh-CN" sz="1800" dirty="0">
                <a:solidFill>
                  <a:schemeClr val="bg1"/>
                </a:solidFill>
                <a:cs typeface="+mn-ea"/>
                <a:sym typeface="+mn-lt"/>
              </a:endParaRPr>
            </a:p>
          </p:txBody>
        </p:sp>
      </p:grpSp>
      <p:sp>
        <p:nvSpPr>
          <p:cNvPr id="33" name="文本框 32"/>
          <p:cNvSpPr txBox="1"/>
          <p:nvPr/>
        </p:nvSpPr>
        <p:spPr>
          <a:xfrm>
            <a:off x="2866491" y="2012712"/>
            <a:ext cx="2147298" cy="769441"/>
          </a:xfrm>
          <a:prstGeom prst="rect">
            <a:avLst/>
          </a:prstGeom>
          <a:noFill/>
        </p:spPr>
        <p:txBody>
          <a:bodyPr vert="horz" wrap="square" rtlCol="0">
            <a:spAutoFit/>
          </a:bodyPr>
          <a:lstStyle/>
          <a:p>
            <a:r>
              <a:rPr lang="zh-CN" altLang="en-US" sz="4400" b="1" spc="-225" dirty="0">
                <a:solidFill>
                  <a:srgbClr val="1B4367"/>
                </a:solidFill>
                <a:cs typeface="+mn-ea"/>
                <a:sym typeface="+mn-lt"/>
              </a:rPr>
              <a:t>目 录</a:t>
            </a:r>
            <a:endParaRPr lang="zh-CN" altLang="en-US" sz="4400" b="1" spc="-225" dirty="0">
              <a:solidFill>
                <a:srgbClr val="1B4367"/>
              </a:solidFill>
              <a:cs typeface="+mn-ea"/>
              <a:sym typeface="+mn-lt"/>
            </a:endParaRPr>
          </a:p>
        </p:txBody>
      </p:sp>
      <p:sp>
        <p:nvSpPr>
          <p:cNvPr id="3" name="文本框 2"/>
          <p:cNvSpPr txBox="1"/>
          <p:nvPr/>
        </p:nvSpPr>
        <p:spPr>
          <a:xfrm>
            <a:off x="2866491" y="2643910"/>
            <a:ext cx="2113154" cy="461665"/>
          </a:xfrm>
          <a:prstGeom prst="rect">
            <a:avLst/>
          </a:prstGeom>
          <a:noFill/>
        </p:spPr>
        <p:txBody>
          <a:bodyPr vert="horz" wrap="square" rtlCol="0">
            <a:spAutoFit/>
          </a:bodyPr>
          <a:lstStyle/>
          <a:p>
            <a:r>
              <a:rPr lang="en-US" altLang="zh-CN" sz="2400" b="1" dirty="0">
                <a:solidFill>
                  <a:srgbClr val="1B4367"/>
                </a:solidFill>
                <a:cs typeface="+mn-ea"/>
                <a:sym typeface="+mn-lt"/>
              </a:rPr>
              <a:t>CONTENTS</a:t>
            </a:r>
            <a:endParaRPr lang="en-US" altLang="zh-CN" sz="2400" b="1" dirty="0">
              <a:solidFill>
                <a:srgbClr val="1B4367"/>
              </a:solidFill>
              <a:cs typeface="+mn-ea"/>
              <a:sym typeface="+mn-lt"/>
            </a:endParaRPr>
          </a:p>
        </p:txBody>
      </p:sp>
      <p:sp>
        <p:nvSpPr>
          <p:cNvPr id="79" name="文本框 10"/>
          <p:cNvSpPr txBox="1"/>
          <p:nvPr/>
        </p:nvSpPr>
        <p:spPr>
          <a:xfrm>
            <a:off x="5645032" y="2094697"/>
            <a:ext cx="2214693" cy="391597"/>
          </a:xfrm>
          <a:prstGeom prst="roundRect">
            <a:avLst/>
          </a:prstGeom>
          <a:solidFill>
            <a:srgbClr val="1B4367"/>
          </a:solidFill>
        </p:spPr>
        <p:txBody>
          <a:bodyPr wrap="square" rtlCol="0">
            <a:spAutoFit/>
          </a:bodyPr>
          <a:lstStyle/>
          <a:p>
            <a:r>
              <a:rPr lang="zh-CN" altLang="en-US" sz="1700" dirty="0">
                <a:solidFill>
                  <a:schemeClr val="bg1"/>
                </a:solidFill>
                <a:cs typeface="+mn-ea"/>
                <a:sym typeface="+mn-lt"/>
              </a:rPr>
              <a:t>研究方法与思路</a:t>
            </a:r>
            <a:endParaRPr lang="zh-CN" altLang="en-US" sz="1700" dirty="0">
              <a:solidFill>
                <a:schemeClr val="bg1"/>
              </a:solidFill>
              <a:cs typeface="+mn-ea"/>
              <a:sym typeface="+mn-lt"/>
            </a:endParaRPr>
          </a:p>
        </p:txBody>
      </p:sp>
      <p:grpSp>
        <p:nvGrpSpPr>
          <p:cNvPr id="80" name="组合 79"/>
          <p:cNvGrpSpPr/>
          <p:nvPr/>
        </p:nvGrpSpPr>
        <p:grpSpPr>
          <a:xfrm>
            <a:off x="5135755" y="2074883"/>
            <a:ext cx="478533" cy="393570"/>
            <a:chOff x="5640108" y="966369"/>
            <a:chExt cx="476097" cy="391567"/>
          </a:xfrm>
        </p:grpSpPr>
        <p:sp>
          <p:nvSpPr>
            <p:cNvPr id="81" name="椭圆 80"/>
            <p:cNvSpPr/>
            <p:nvPr/>
          </p:nvSpPr>
          <p:spPr>
            <a:xfrm>
              <a:off x="5673454" y="966369"/>
              <a:ext cx="391567" cy="391567"/>
            </a:xfrm>
            <a:prstGeom prst="ellipse">
              <a:avLst/>
            </a:prstGeom>
            <a:solidFill>
              <a:srgbClr val="1B4367"/>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82" name="文本框 17"/>
            <p:cNvSpPr txBox="1"/>
            <p:nvPr/>
          </p:nvSpPr>
          <p:spPr>
            <a:xfrm>
              <a:off x="5640108" y="975817"/>
              <a:ext cx="476097" cy="367452"/>
            </a:xfrm>
            <a:prstGeom prst="rect">
              <a:avLst/>
            </a:prstGeom>
            <a:noFill/>
          </p:spPr>
          <p:txBody>
            <a:bodyPr wrap="square" rtlCol="0">
              <a:spAutoFit/>
            </a:bodyPr>
            <a:lstStyle/>
            <a:p>
              <a:pPr algn="ctr">
                <a:defRPr/>
              </a:pPr>
              <a:r>
                <a:rPr lang="en-US" altLang="zh-CN" sz="1800" dirty="0">
                  <a:solidFill>
                    <a:schemeClr val="bg1"/>
                  </a:solidFill>
                  <a:cs typeface="+mn-ea"/>
                  <a:sym typeface="+mn-lt"/>
                </a:rPr>
                <a:t>02</a:t>
              </a:r>
              <a:endParaRPr lang="en-US" altLang="zh-CN" sz="1800" dirty="0">
                <a:solidFill>
                  <a:schemeClr val="bg1"/>
                </a:solidFill>
                <a:cs typeface="+mn-ea"/>
                <a:sym typeface="+mn-lt"/>
              </a:endParaRPr>
            </a:p>
          </p:txBody>
        </p:sp>
      </p:grpSp>
      <p:sp>
        <p:nvSpPr>
          <p:cNvPr id="83" name="文本框 10"/>
          <p:cNvSpPr txBox="1"/>
          <p:nvPr/>
        </p:nvSpPr>
        <p:spPr>
          <a:xfrm>
            <a:off x="5645032" y="2812241"/>
            <a:ext cx="2214693" cy="391597"/>
          </a:xfrm>
          <a:prstGeom prst="roundRect">
            <a:avLst/>
          </a:prstGeom>
          <a:solidFill>
            <a:srgbClr val="1B4367"/>
          </a:solidFill>
        </p:spPr>
        <p:txBody>
          <a:bodyPr wrap="square" rtlCol="0">
            <a:spAutoFit/>
          </a:bodyPr>
          <a:lstStyle/>
          <a:p>
            <a:r>
              <a:rPr lang="zh-CN" altLang="en-US" sz="1700" dirty="0">
                <a:solidFill>
                  <a:schemeClr val="bg1"/>
                </a:solidFill>
                <a:cs typeface="+mn-ea"/>
                <a:sym typeface="+mn-lt"/>
              </a:rPr>
              <a:t>研究成果与应用</a:t>
            </a:r>
            <a:endParaRPr lang="zh-CN" altLang="en-US" sz="1700" dirty="0">
              <a:solidFill>
                <a:schemeClr val="bg1"/>
              </a:solidFill>
              <a:cs typeface="+mn-ea"/>
              <a:sym typeface="+mn-lt"/>
            </a:endParaRPr>
          </a:p>
        </p:txBody>
      </p:sp>
      <p:grpSp>
        <p:nvGrpSpPr>
          <p:cNvPr id="84" name="组合 83"/>
          <p:cNvGrpSpPr/>
          <p:nvPr/>
        </p:nvGrpSpPr>
        <p:grpSpPr>
          <a:xfrm>
            <a:off x="5135755" y="2792427"/>
            <a:ext cx="478533" cy="393570"/>
            <a:chOff x="5640108" y="966369"/>
            <a:chExt cx="476097" cy="391567"/>
          </a:xfrm>
        </p:grpSpPr>
        <p:sp>
          <p:nvSpPr>
            <p:cNvPr id="85" name="椭圆 84"/>
            <p:cNvSpPr/>
            <p:nvPr/>
          </p:nvSpPr>
          <p:spPr>
            <a:xfrm>
              <a:off x="5673454" y="966369"/>
              <a:ext cx="391567" cy="391567"/>
            </a:xfrm>
            <a:prstGeom prst="ellipse">
              <a:avLst/>
            </a:prstGeom>
            <a:solidFill>
              <a:srgbClr val="1B4367"/>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86" name="文本框 17"/>
            <p:cNvSpPr txBox="1"/>
            <p:nvPr/>
          </p:nvSpPr>
          <p:spPr>
            <a:xfrm>
              <a:off x="5640108" y="975817"/>
              <a:ext cx="476097" cy="367452"/>
            </a:xfrm>
            <a:prstGeom prst="rect">
              <a:avLst/>
            </a:prstGeom>
            <a:noFill/>
          </p:spPr>
          <p:txBody>
            <a:bodyPr wrap="square" rtlCol="0">
              <a:spAutoFit/>
            </a:bodyPr>
            <a:lstStyle/>
            <a:p>
              <a:pPr algn="ctr">
                <a:defRPr/>
              </a:pPr>
              <a:r>
                <a:rPr lang="en-US" altLang="zh-CN" sz="1800" dirty="0">
                  <a:solidFill>
                    <a:schemeClr val="bg1"/>
                  </a:solidFill>
                  <a:cs typeface="+mn-ea"/>
                  <a:sym typeface="+mn-lt"/>
                </a:rPr>
                <a:t>03</a:t>
              </a:r>
              <a:endParaRPr lang="en-US" altLang="zh-CN" sz="1800" dirty="0">
                <a:solidFill>
                  <a:schemeClr val="bg1"/>
                </a:solidFill>
                <a:cs typeface="+mn-ea"/>
                <a:sym typeface="+mn-lt"/>
              </a:endParaRPr>
            </a:p>
          </p:txBody>
        </p:sp>
      </p:grpSp>
      <p:sp>
        <p:nvSpPr>
          <p:cNvPr id="87" name="文本框 10"/>
          <p:cNvSpPr txBox="1"/>
          <p:nvPr/>
        </p:nvSpPr>
        <p:spPr>
          <a:xfrm>
            <a:off x="5645032" y="3529785"/>
            <a:ext cx="2214693" cy="391597"/>
          </a:xfrm>
          <a:prstGeom prst="roundRect">
            <a:avLst/>
          </a:prstGeom>
          <a:solidFill>
            <a:srgbClr val="1B4367"/>
          </a:solidFill>
        </p:spPr>
        <p:txBody>
          <a:bodyPr wrap="square" rtlCol="0">
            <a:spAutoFit/>
          </a:bodyPr>
          <a:lstStyle/>
          <a:p>
            <a:r>
              <a:rPr lang="zh-CN" altLang="en-US" sz="1700" dirty="0">
                <a:solidFill>
                  <a:schemeClr val="bg1"/>
                </a:solidFill>
                <a:cs typeface="+mn-ea"/>
                <a:sym typeface="+mn-lt"/>
              </a:rPr>
              <a:t>相关建议与总结</a:t>
            </a:r>
            <a:endParaRPr lang="zh-CN" altLang="en-US" sz="1700" dirty="0">
              <a:solidFill>
                <a:schemeClr val="bg1"/>
              </a:solidFill>
              <a:cs typeface="+mn-ea"/>
              <a:sym typeface="+mn-lt"/>
            </a:endParaRPr>
          </a:p>
        </p:txBody>
      </p:sp>
      <p:grpSp>
        <p:nvGrpSpPr>
          <p:cNvPr id="88" name="组合 87"/>
          <p:cNvGrpSpPr/>
          <p:nvPr/>
        </p:nvGrpSpPr>
        <p:grpSpPr>
          <a:xfrm>
            <a:off x="5135755" y="3509971"/>
            <a:ext cx="478533" cy="393570"/>
            <a:chOff x="5640108" y="966369"/>
            <a:chExt cx="476097" cy="391567"/>
          </a:xfrm>
        </p:grpSpPr>
        <p:sp>
          <p:nvSpPr>
            <p:cNvPr id="89" name="椭圆 88"/>
            <p:cNvSpPr/>
            <p:nvPr/>
          </p:nvSpPr>
          <p:spPr>
            <a:xfrm>
              <a:off x="5673454" y="966369"/>
              <a:ext cx="391567" cy="391567"/>
            </a:xfrm>
            <a:prstGeom prst="ellipse">
              <a:avLst/>
            </a:prstGeom>
            <a:solidFill>
              <a:srgbClr val="1B4367"/>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90" name="文本框 17"/>
            <p:cNvSpPr txBox="1"/>
            <p:nvPr/>
          </p:nvSpPr>
          <p:spPr>
            <a:xfrm>
              <a:off x="5640108" y="975817"/>
              <a:ext cx="476097" cy="367452"/>
            </a:xfrm>
            <a:prstGeom prst="rect">
              <a:avLst/>
            </a:prstGeom>
            <a:noFill/>
          </p:spPr>
          <p:txBody>
            <a:bodyPr wrap="square" rtlCol="0">
              <a:spAutoFit/>
            </a:bodyPr>
            <a:lstStyle/>
            <a:p>
              <a:pPr algn="ctr">
                <a:defRPr/>
              </a:pPr>
              <a:r>
                <a:rPr lang="en-US" altLang="zh-CN" sz="1800" dirty="0">
                  <a:solidFill>
                    <a:schemeClr val="bg1"/>
                  </a:solidFill>
                  <a:cs typeface="+mn-ea"/>
                  <a:sym typeface="+mn-lt"/>
                </a:rPr>
                <a:t>04</a:t>
              </a:r>
              <a:endParaRPr lang="en-US" altLang="zh-CN" sz="1800" dirty="0">
                <a:solidFill>
                  <a:schemeClr val="bg1"/>
                </a:solidFill>
                <a:cs typeface="+mn-ea"/>
                <a:sym typeface="+mn-lt"/>
              </a:endParaRPr>
            </a:p>
          </p:txBody>
        </p:sp>
      </p:grpSp>
      <p:sp>
        <p:nvSpPr>
          <p:cNvPr id="4" name="燕尾形 3"/>
          <p:cNvSpPr/>
          <p:nvPr/>
        </p:nvSpPr>
        <p:spPr>
          <a:xfrm>
            <a:off x="4284324" y="2183489"/>
            <a:ext cx="256853" cy="448435"/>
          </a:xfrm>
          <a:prstGeom prst="chevron">
            <a:avLst/>
          </a:prstGeom>
          <a:solidFill>
            <a:srgbClr val="1B43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Click="0" advTm="1000">
        <p14:prism isInverted="1"/>
      </p:transition>
    </mc:Choice>
    <mc:Fallback>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500"/>
                                        <p:tgtEl>
                                          <p:spTgt spid="33"/>
                                        </p:tgtEl>
                                        <p:attrNameLst>
                                          <p:attrName>ppt_x</p:attrName>
                                        </p:attrNameLst>
                                      </p:cBhvr>
                                      <p:tavLst>
                                        <p:tav tm="0">
                                          <p:val>
                                            <p:strVal val="#ppt_x-#ppt_w*1.125000"/>
                                          </p:val>
                                        </p:tav>
                                        <p:tav tm="100000">
                                          <p:val>
                                            <p:strVal val="#ppt_x"/>
                                          </p:val>
                                        </p:tav>
                                      </p:tavLst>
                                    </p:anim>
                                    <p:animEffect transition="in" filter="wipe(right)">
                                      <p:cBhvr>
                                        <p:cTn id="8" dur="500"/>
                                        <p:tgtEl>
                                          <p:spTgt spid="33"/>
                                        </p:tgtEl>
                                      </p:cBhvr>
                                    </p:animEffect>
                                  </p:childTnLst>
                                </p:cTn>
                              </p:par>
                            </p:childTnLst>
                          </p:cTn>
                        </p:par>
                        <p:par>
                          <p:cTn id="9" fill="hold">
                            <p:stCondLst>
                              <p:cond delay="500"/>
                            </p:stCondLst>
                            <p:childTnLst>
                              <p:par>
                                <p:cTn id="10" presetID="12" presetClass="entr" presetSubtype="8"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p:tgtEl>
                                          <p:spTgt spid="3"/>
                                        </p:tgtEl>
                                        <p:attrNameLst>
                                          <p:attrName>ppt_x</p:attrName>
                                        </p:attrNameLst>
                                      </p:cBhvr>
                                      <p:tavLst>
                                        <p:tav tm="0">
                                          <p:val>
                                            <p:strVal val="#ppt_x-#ppt_w*1.125000"/>
                                          </p:val>
                                        </p:tav>
                                        <p:tav tm="100000">
                                          <p:val>
                                            <p:strVal val="#ppt_x"/>
                                          </p:val>
                                        </p:tav>
                                      </p:tavLst>
                                    </p:anim>
                                    <p:animEffect transition="in" filter="wipe(right)">
                                      <p:cBhvr>
                                        <p:cTn id="13" dur="500"/>
                                        <p:tgtEl>
                                          <p:spTgt spid="3"/>
                                        </p:tgtEl>
                                      </p:cBhvr>
                                    </p:animEffect>
                                  </p:childTnLst>
                                </p:cTn>
                              </p:par>
                            </p:childTnLst>
                          </p:cTn>
                        </p:par>
                        <p:par>
                          <p:cTn id="14" fill="hold">
                            <p:stCondLst>
                              <p:cond delay="1000"/>
                            </p:stCondLst>
                            <p:childTnLst>
                              <p:par>
                                <p:cTn id="15" presetID="12" presetClass="entr" presetSubtype="8"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p:tgtEl>
                                          <p:spTgt spid="4"/>
                                        </p:tgtEl>
                                        <p:attrNameLst>
                                          <p:attrName>ppt_x</p:attrName>
                                        </p:attrNameLst>
                                      </p:cBhvr>
                                      <p:tavLst>
                                        <p:tav tm="0">
                                          <p:val>
                                            <p:strVal val="#ppt_x-#ppt_w*1.125000"/>
                                          </p:val>
                                        </p:tav>
                                        <p:tav tm="100000">
                                          <p:val>
                                            <p:strVal val="#ppt_x"/>
                                          </p:val>
                                        </p:tav>
                                      </p:tavLst>
                                    </p:anim>
                                    <p:animEffect transition="in" filter="wipe(right)">
                                      <p:cBhvr>
                                        <p:cTn id="18" dur="500"/>
                                        <p:tgtEl>
                                          <p:spTgt spid="4"/>
                                        </p:tgtEl>
                                      </p:cBhvr>
                                    </p:animEffect>
                                  </p:childTnLst>
                                </p:cTn>
                              </p:par>
                            </p:childTnLst>
                          </p:cTn>
                        </p:par>
                        <p:par>
                          <p:cTn id="19" fill="hold">
                            <p:stCondLst>
                              <p:cond delay="1500"/>
                            </p:stCondLst>
                            <p:childTnLst>
                              <p:par>
                                <p:cTn id="20" presetID="53" presetClass="entr" presetSubtype="528" fill="hold" nodeType="after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p:cTn id="22" dur="500" fill="hold"/>
                                        <p:tgtEl>
                                          <p:spTgt spid="2"/>
                                        </p:tgtEl>
                                        <p:attrNameLst>
                                          <p:attrName>ppt_w</p:attrName>
                                        </p:attrNameLst>
                                      </p:cBhvr>
                                      <p:tavLst>
                                        <p:tav tm="0">
                                          <p:val>
                                            <p:fltVal val="0"/>
                                          </p:val>
                                        </p:tav>
                                        <p:tav tm="100000">
                                          <p:val>
                                            <p:strVal val="#ppt_w"/>
                                          </p:val>
                                        </p:tav>
                                      </p:tavLst>
                                    </p:anim>
                                    <p:anim calcmode="lin" valueType="num">
                                      <p:cBhvr>
                                        <p:cTn id="23" dur="500" fill="hold"/>
                                        <p:tgtEl>
                                          <p:spTgt spid="2"/>
                                        </p:tgtEl>
                                        <p:attrNameLst>
                                          <p:attrName>ppt_h</p:attrName>
                                        </p:attrNameLst>
                                      </p:cBhvr>
                                      <p:tavLst>
                                        <p:tav tm="0">
                                          <p:val>
                                            <p:fltVal val="0"/>
                                          </p:val>
                                        </p:tav>
                                        <p:tav tm="100000">
                                          <p:val>
                                            <p:strVal val="#ppt_h"/>
                                          </p:val>
                                        </p:tav>
                                      </p:tavLst>
                                    </p:anim>
                                    <p:animEffect transition="in" filter="fade">
                                      <p:cBhvr>
                                        <p:cTn id="24" dur="500"/>
                                        <p:tgtEl>
                                          <p:spTgt spid="2"/>
                                        </p:tgtEl>
                                      </p:cBhvr>
                                    </p:animEffect>
                                    <p:anim calcmode="lin" valueType="num">
                                      <p:cBhvr>
                                        <p:cTn id="25" dur="500" fill="hold"/>
                                        <p:tgtEl>
                                          <p:spTgt spid="2"/>
                                        </p:tgtEl>
                                        <p:attrNameLst>
                                          <p:attrName>ppt_x</p:attrName>
                                        </p:attrNameLst>
                                      </p:cBhvr>
                                      <p:tavLst>
                                        <p:tav tm="0">
                                          <p:val>
                                            <p:fltVal val="0.5"/>
                                          </p:val>
                                        </p:tav>
                                        <p:tav tm="100000">
                                          <p:val>
                                            <p:strVal val="#ppt_x"/>
                                          </p:val>
                                        </p:tav>
                                      </p:tavLst>
                                    </p:anim>
                                    <p:anim calcmode="lin" valueType="num">
                                      <p:cBhvr>
                                        <p:cTn id="26" dur="500" fill="hold"/>
                                        <p:tgtEl>
                                          <p:spTgt spid="2"/>
                                        </p:tgtEl>
                                        <p:attrNameLst>
                                          <p:attrName>ppt_y</p:attrName>
                                        </p:attrNameLst>
                                      </p:cBhvr>
                                      <p:tavLst>
                                        <p:tav tm="0">
                                          <p:val>
                                            <p:fltVal val="0.5"/>
                                          </p:val>
                                        </p:tav>
                                        <p:tav tm="100000">
                                          <p:val>
                                            <p:strVal val="#ppt_y"/>
                                          </p:val>
                                        </p:tav>
                                      </p:tavLst>
                                    </p:anim>
                                  </p:childTnLst>
                                </p:cTn>
                              </p:par>
                            </p:childTnLst>
                          </p:cTn>
                        </p:par>
                        <p:par>
                          <p:cTn id="27" fill="hold">
                            <p:stCondLst>
                              <p:cond delay="2000"/>
                            </p:stCondLst>
                            <p:childTnLst>
                              <p:par>
                                <p:cTn id="28" presetID="2" presetClass="entr" presetSubtype="2" fill="hold" grpId="0" nodeType="afterEffect">
                                  <p:stCondLst>
                                    <p:cond delay="0"/>
                                  </p:stCondLst>
                                  <p:childTnLst>
                                    <p:set>
                                      <p:cBhvr>
                                        <p:cTn id="29" dur="1" fill="hold">
                                          <p:stCondLst>
                                            <p:cond delay="0"/>
                                          </p:stCondLst>
                                        </p:cTn>
                                        <p:tgtEl>
                                          <p:spTgt spid="11"/>
                                        </p:tgtEl>
                                        <p:attrNameLst>
                                          <p:attrName>style.visibility</p:attrName>
                                        </p:attrNameLst>
                                      </p:cBhvr>
                                      <p:to>
                                        <p:strVal val="visible"/>
                                      </p:to>
                                    </p:set>
                                    <p:anim calcmode="lin" valueType="num">
                                      <p:cBhvr additive="base">
                                        <p:cTn id="30" dur="500" fill="hold"/>
                                        <p:tgtEl>
                                          <p:spTgt spid="11"/>
                                        </p:tgtEl>
                                        <p:attrNameLst>
                                          <p:attrName>ppt_x</p:attrName>
                                        </p:attrNameLst>
                                      </p:cBhvr>
                                      <p:tavLst>
                                        <p:tav tm="0">
                                          <p:val>
                                            <p:strVal val="1+#ppt_w/2"/>
                                          </p:val>
                                        </p:tav>
                                        <p:tav tm="100000">
                                          <p:val>
                                            <p:strVal val="#ppt_x"/>
                                          </p:val>
                                        </p:tav>
                                      </p:tavLst>
                                    </p:anim>
                                    <p:anim calcmode="lin" valueType="num">
                                      <p:cBhvr additive="base">
                                        <p:cTn id="31" dur="500" fill="hold"/>
                                        <p:tgtEl>
                                          <p:spTgt spid="11"/>
                                        </p:tgtEl>
                                        <p:attrNameLst>
                                          <p:attrName>ppt_y</p:attrName>
                                        </p:attrNameLst>
                                      </p:cBhvr>
                                      <p:tavLst>
                                        <p:tav tm="0">
                                          <p:val>
                                            <p:strVal val="#ppt_y"/>
                                          </p:val>
                                        </p:tav>
                                        <p:tav tm="100000">
                                          <p:val>
                                            <p:strVal val="#ppt_y"/>
                                          </p:val>
                                        </p:tav>
                                      </p:tavLst>
                                    </p:anim>
                                  </p:childTnLst>
                                </p:cTn>
                              </p:par>
                            </p:childTnLst>
                          </p:cTn>
                        </p:par>
                        <p:par>
                          <p:cTn id="32" fill="hold">
                            <p:stCondLst>
                              <p:cond delay="2500"/>
                            </p:stCondLst>
                            <p:childTnLst>
                              <p:par>
                                <p:cTn id="33" presetID="53" presetClass="entr" presetSubtype="528" fill="hold" nodeType="afterEffect">
                                  <p:stCondLst>
                                    <p:cond delay="0"/>
                                  </p:stCondLst>
                                  <p:childTnLst>
                                    <p:set>
                                      <p:cBhvr>
                                        <p:cTn id="34" dur="1" fill="hold">
                                          <p:stCondLst>
                                            <p:cond delay="0"/>
                                          </p:stCondLst>
                                        </p:cTn>
                                        <p:tgtEl>
                                          <p:spTgt spid="80"/>
                                        </p:tgtEl>
                                        <p:attrNameLst>
                                          <p:attrName>style.visibility</p:attrName>
                                        </p:attrNameLst>
                                      </p:cBhvr>
                                      <p:to>
                                        <p:strVal val="visible"/>
                                      </p:to>
                                    </p:set>
                                    <p:anim calcmode="lin" valueType="num">
                                      <p:cBhvr>
                                        <p:cTn id="35" dur="500" fill="hold"/>
                                        <p:tgtEl>
                                          <p:spTgt spid="80"/>
                                        </p:tgtEl>
                                        <p:attrNameLst>
                                          <p:attrName>ppt_w</p:attrName>
                                        </p:attrNameLst>
                                      </p:cBhvr>
                                      <p:tavLst>
                                        <p:tav tm="0">
                                          <p:val>
                                            <p:fltVal val="0"/>
                                          </p:val>
                                        </p:tav>
                                        <p:tav tm="100000">
                                          <p:val>
                                            <p:strVal val="#ppt_w"/>
                                          </p:val>
                                        </p:tav>
                                      </p:tavLst>
                                    </p:anim>
                                    <p:anim calcmode="lin" valueType="num">
                                      <p:cBhvr>
                                        <p:cTn id="36" dur="500" fill="hold"/>
                                        <p:tgtEl>
                                          <p:spTgt spid="80"/>
                                        </p:tgtEl>
                                        <p:attrNameLst>
                                          <p:attrName>ppt_h</p:attrName>
                                        </p:attrNameLst>
                                      </p:cBhvr>
                                      <p:tavLst>
                                        <p:tav tm="0">
                                          <p:val>
                                            <p:fltVal val="0"/>
                                          </p:val>
                                        </p:tav>
                                        <p:tav tm="100000">
                                          <p:val>
                                            <p:strVal val="#ppt_h"/>
                                          </p:val>
                                        </p:tav>
                                      </p:tavLst>
                                    </p:anim>
                                    <p:animEffect transition="in" filter="fade">
                                      <p:cBhvr>
                                        <p:cTn id="37" dur="500"/>
                                        <p:tgtEl>
                                          <p:spTgt spid="80"/>
                                        </p:tgtEl>
                                      </p:cBhvr>
                                    </p:animEffect>
                                    <p:anim calcmode="lin" valueType="num">
                                      <p:cBhvr>
                                        <p:cTn id="38" dur="500" fill="hold"/>
                                        <p:tgtEl>
                                          <p:spTgt spid="80"/>
                                        </p:tgtEl>
                                        <p:attrNameLst>
                                          <p:attrName>ppt_x</p:attrName>
                                        </p:attrNameLst>
                                      </p:cBhvr>
                                      <p:tavLst>
                                        <p:tav tm="0">
                                          <p:val>
                                            <p:fltVal val="0.5"/>
                                          </p:val>
                                        </p:tav>
                                        <p:tav tm="100000">
                                          <p:val>
                                            <p:strVal val="#ppt_x"/>
                                          </p:val>
                                        </p:tav>
                                      </p:tavLst>
                                    </p:anim>
                                    <p:anim calcmode="lin" valueType="num">
                                      <p:cBhvr>
                                        <p:cTn id="39" dur="500" fill="hold"/>
                                        <p:tgtEl>
                                          <p:spTgt spid="80"/>
                                        </p:tgtEl>
                                        <p:attrNameLst>
                                          <p:attrName>ppt_y</p:attrName>
                                        </p:attrNameLst>
                                      </p:cBhvr>
                                      <p:tavLst>
                                        <p:tav tm="0">
                                          <p:val>
                                            <p:fltVal val="0.5"/>
                                          </p:val>
                                        </p:tav>
                                        <p:tav tm="100000">
                                          <p:val>
                                            <p:strVal val="#ppt_y"/>
                                          </p:val>
                                        </p:tav>
                                      </p:tavLst>
                                    </p:anim>
                                  </p:childTnLst>
                                </p:cTn>
                              </p:par>
                            </p:childTnLst>
                          </p:cTn>
                        </p:par>
                        <p:par>
                          <p:cTn id="40" fill="hold">
                            <p:stCondLst>
                              <p:cond delay="3000"/>
                            </p:stCondLst>
                            <p:childTnLst>
                              <p:par>
                                <p:cTn id="41" presetID="2" presetClass="entr" presetSubtype="2" fill="hold" grpId="0" nodeType="afterEffect">
                                  <p:stCondLst>
                                    <p:cond delay="0"/>
                                  </p:stCondLst>
                                  <p:childTnLst>
                                    <p:set>
                                      <p:cBhvr>
                                        <p:cTn id="42" dur="1" fill="hold">
                                          <p:stCondLst>
                                            <p:cond delay="0"/>
                                          </p:stCondLst>
                                        </p:cTn>
                                        <p:tgtEl>
                                          <p:spTgt spid="79"/>
                                        </p:tgtEl>
                                        <p:attrNameLst>
                                          <p:attrName>style.visibility</p:attrName>
                                        </p:attrNameLst>
                                      </p:cBhvr>
                                      <p:to>
                                        <p:strVal val="visible"/>
                                      </p:to>
                                    </p:set>
                                    <p:anim calcmode="lin" valueType="num">
                                      <p:cBhvr additive="base">
                                        <p:cTn id="43" dur="500" fill="hold"/>
                                        <p:tgtEl>
                                          <p:spTgt spid="79"/>
                                        </p:tgtEl>
                                        <p:attrNameLst>
                                          <p:attrName>ppt_x</p:attrName>
                                        </p:attrNameLst>
                                      </p:cBhvr>
                                      <p:tavLst>
                                        <p:tav tm="0">
                                          <p:val>
                                            <p:strVal val="1+#ppt_w/2"/>
                                          </p:val>
                                        </p:tav>
                                        <p:tav tm="100000">
                                          <p:val>
                                            <p:strVal val="#ppt_x"/>
                                          </p:val>
                                        </p:tav>
                                      </p:tavLst>
                                    </p:anim>
                                    <p:anim calcmode="lin" valueType="num">
                                      <p:cBhvr additive="base">
                                        <p:cTn id="44" dur="500" fill="hold"/>
                                        <p:tgtEl>
                                          <p:spTgt spid="79"/>
                                        </p:tgtEl>
                                        <p:attrNameLst>
                                          <p:attrName>ppt_y</p:attrName>
                                        </p:attrNameLst>
                                      </p:cBhvr>
                                      <p:tavLst>
                                        <p:tav tm="0">
                                          <p:val>
                                            <p:strVal val="#ppt_y"/>
                                          </p:val>
                                        </p:tav>
                                        <p:tav tm="100000">
                                          <p:val>
                                            <p:strVal val="#ppt_y"/>
                                          </p:val>
                                        </p:tav>
                                      </p:tavLst>
                                    </p:anim>
                                  </p:childTnLst>
                                </p:cTn>
                              </p:par>
                            </p:childTnLst>
                          </p:cTn>
                        </p:par>
                        <p:par>
                          <p:cTn id="45" fill="hold">
                            <p:stCondLst>
                              <p:cond delay="3500"/>
                            </p:stCondLst>
                            <p:childTnLst>
                              <p:par>
                                <p:cTn id="46" presetID="53" presetClass="entr" presetSubtype="528" fill="hold" nodeType="afterEffect">
                                  <p:stCondLst>
                                    <p:cond delay="0"/>
                                  </p:stCondLst>
                                  <p:childTnLst>
                                    <p:set>
                                      <p:cBhvr>
                                        <p:cTn id="47" dur="1" fill="hold">
                                          <p:stCondLst>
                                            <p:cond delay="0"/>
                                          </p:stCondLst>
                                        </p:cTn>
                                        <p:tgtEl>
                                          <p:spTgt spid="84"/>
                                        </p:tgtEl>
                                        <p:attrNameLst>
                                          <p:attrName>style.visibility</p:attrName>
                                        </p:attrNameLst>
                                      </p:cBhvr>
                                      <p:to>
                                        <p:strVal val="visible"/>
                                      </p:to>
                                    </p:set>
                                    <p:anim calcmode="lin" valueType="num">
                                      <p:cBhvr>
                                        <p:cTn id="48" dur="500" fill="hold"/>
                                        <p:tgtEl>
                                          <p:spTgt spid="84"/>
                                        </p:tgtEl>
                                        <p:attrNameLst>
                                          <p:attrName>ppt_w</p:attrName>
                                        </p:attrNameLst>
                                      </p:cBhvr>
                                      <p:tavLst>
                                        <p:tav tm="0">
                                          <p:val>
                                            <p:fltVal val="0"/>
                                          </p:val>
                                        </p:tav>
                                        <p:tav tm="100000">
                                          <p:val>
                                            <p:strVal val="#ppt_w"/>
                                          </p:val>
                                        </p:tav>
                                      </p:tavLst>
                                    </p:anim>
                                    <p:anim calcmode="lin" valueType="num">
                                      <p:cBhvr>
                                        <p:cTn id="49" dur="500" fill="hold"/>
                                        <p:tgtEl>
                                          <p:spTgt spid="84"/>
                                        </p:tgtEl>
                                        <p:attrNameLst>
                                          <p:attrName>ppt_h</p:attrName>
                                        </p:attrNameLst>
                                      </p:cBhvr>
                                      <p:tavLst>
                                        <p:tav tm="0">
                                          <p:val>
                                            <p:fltVal val="0"/>
                                          </p:val>
                                        </p:tav>
                                        <p:tav tm="100000">
                                          <p:val>
                                            <p:strVal val="#ppt_h"/>
                                          </p:val>
                                        </p:tav>
                                      </p:tavLst>
                                    </p:anim>
                                    <p:animEffect transition="in" filter="fade">
                                      <p:cBhvr>
                                        <p:cTn id="50" dur="500"/>
                                        <p:tgtEl>
                                          <p:spTgt spid="84"/>
                                        </p:tgtEl>
                                      </p:cBhvr>
                                    </p:animEffect>
                                    <p:anim calcmode="lin" valueType="num">
                                      <p:cBhvr>
                                        <p:cTn id="51" dur="500" fill="hold"/>
                                        <p:tgtEl>
                                          <p:spTgt spid="84"/>
                                        </p:tgtEl>
                                        <p:attrNameLst>
                                          <p:attrName>ppt_x</p:attrName>
                                        </p:attrNameLst>
                                      </p:cBhvr>
                                      <p:tavLst>
                                        <p:tav tm="0">
                                          <p:val>
                                            <p:fltVal val="0.5"/>
                                          </p:val>
                                        </p:tav>
                                        <p:tav tm="100000">
                                          <p:val>
                                            <p:strVal val="#ppt_x"/>
                                          </p:val>
                                        </p:tav>
                                      </p:tavLst>
                                    </p:anim>
                                    <p:anim calcmode="lin" valueType="num">
                                      <p:cBhvr>
                                        <p:cTn id="52" dur="500" fill="hold"/>
                                        <p:tgtEl>
                                          <p:spTgt spid="84"/>
                                        </p:tgtEl>
                                        <p:attrNameLst>
                                          <p:attrName>ppt_y</p:attrName>
                                        </p:attrNameLst>
                                      </p:cBhvr>
                                      <p:tavLst>
                                        <p:tav tm="0">
                                          <p:val>
                                            <p:fltVal val="0.5"/>
                                          </p:val>
                                        </p:tav>
                                        <p:tav tm="100000">
                                          <p:val>
                                            <p:strVal val="#ppt_y"/>
                                          </p:val>
                                        </p:tav>
                                      </p:tavLst>
                                    </p:anim>
                                  </p:childTnLst>
                                </p:cTn>
                              </p:par>
                            </p:childTnLst>
                          </p:cTn>
                        </p:par>
                        <p:par>
                          <p:cTn id="53" fill="hold">
                            <p:stCondLst>
                              <p:cond delay="4000"/>
                            </p:stCondLst>
                            <p:childTnLst>
                              <p:par>
                                <p:cTn id="54" presetID="2" presetClass="entr" presetSubtype="2" fill="hold" grpId="0" nodeType="afterEffect">
                                  <p:stCondLst>
                                    <p:cond delay="0"/>
                                  </p:stCondLst>
                                  <p:childTnLst>
                                    <p:set>
                                      <p:cBhvr>
                                        <p:cTn id="55" dur="1" fill="hold">
                                          <p:stCondLst>
                                            <p:cond delay="0"/>
                                          </p:stCondLst>
                                        </p:cTn>
                                        <p:tgtEl>
                                          <p:spTgt spid="83"/>
                                        </p:tgtEl>
                                        <p:attrNameLst>
                                          <p:attrName>style.visibility</p:attrName>
                                        </p:attrNameLst>
                                      </p:cBhvr>
                                      <p:to>
                                        <p:strVal val="visible"/>
                                      </p:to>
                                    </p:set>
                                    <p:anim calcmode="lin" valueType="num">
                                      <p:cBhvr additive="base">
                                        <p:cTn id="56" dur="500" fill="hold"/>
                                        <p:tgtEl>
                                          <p:spTgt spid="83"/>
                                        </p:tgtEl>
                                        <p:attrNameLst>
                                          <p:attrName>ppt_x</p:attrName>
                                        </p:attrNameLst>
                                      </p:cBhvr>
                                      <p:tavLst>
                                        <p:tav tm="0">
                                          <p:val>
                                            <p:strVal val="1+#ppt_w/2"/>
                                          </p:val>
                                        </p:tav>
                                        <p:tav tm="100000">
                                          <p:val>
                                            <p:strVal val="#ppt_x"/>
                                          </p:val>
                                        </p:tav>
                                      </p:tavLst>
                                    </p:anim>
                                    <p:anim calcmode="lin" valueType="num">
                                      <p:cBhvr additive="base">
                                        <p:cTn id="57" dur="500" fill="hold"/>
                                        <p:tgtEl>
                                          <p:spTgt spid="83"/>
                                        </p:tgtEl>
                                        <p:attrNameLst>
                                          <p:attrName>ppt_y</p:attrName>
                                        </p:attrNameLst>
                                      </p:cBhvr>
                                      <p:tavLst>
                                        <p:tav tm="0">
                                          <p:val>
                                            <p:strVal val="#ppt_y"/>
                                          </p:val>
                                        </p:tav>
                                        <p:tav tm="100000">
                                          <p:val>
                                            <p:strVal val="#ppt_y"/>
                                          </p:val>
                                        </p:tav>
                                      </p:tavLst>
                                    </p:anim>
                                  </p:childTnLst>
                                </p:cTn>
                              </p:par>
                            </p:childTnLst>
                          </p:cTn>
                        </p:par>
                        <p:par>
                          <p:cTn id="58" fill="hold">
                            <p:stCondLst>
                              <p:cond delay="4500"/>
                            </p:stCondLst>
                            <p:childTnLst>
                              <p:par>
                                <p:cTn id="59" presetID="53" presetClass="entr" presetSubtype="528" fill="hold" nodeType="afterEffect">
                                  <p:stCondLst>
                                    <p:cond delay="0"/>
                                  </p:stCondLst>
                                  <p:childTnLst>
                                    <p:set>
                                      <p:cBhvr>
                                        <p:cTn id="60" dur="1" fill="hold">
                                          <p:stCondLst>
                                            <p:cond delay="0"/>
                                          </p:stCondLst>
                                        </p:cTn>
                                        <p:tgtEl>
                                          <p:spTgt spid="88"/>
                                        </p:tgtEl>
                                        <p:attrNameLst>
                                          <p:attrName>style.visibility</p:attrName>
                                        </p:attrNameLst>
                                      </p:cBhvr>
                                      <p:to>
                                        <p:strVal val="visible"/>
                                      </p:to>
                                    </p:set>
                                    <p:anim calcmode="lin" valueType="num">
                                      <p:cBhvr>
                                        <p:cTn id="61" dur="500" fill="hold"/>
                                        <p:tgtEl>
                                          <p:spTgt spid="88"/>
                                        </p:tgtEl>
                                        <p:attrNameLst>
                                          <p:attrName>ppt_w</p:attrName>
                                        </p:attrNameLst>
                                      </p:cBhvr>
                                      <p:tavLst>
                                        <p:tav tm="0">
                                          <p:val>
                                            <p:fltVal val="0"/>
                                          </p:val>
                                        </p:tav>
                                        <p:tav tm="100000">
                                          <p:val>
                                            <p:strVal val="#ppt_w"/>
                                          </p:val>
                                        </p:tav>
                                      </p:tavLst>
                                    </p:anim>
                                    <p:anim calcmode="lin" valueType="num">
                                      <p:cBhvr>
                                        <p:cTn id="62" dur="500" fill="hold"/>
                                        <p:tgtEl>
                                          <p:spTgt spid="88"/>
                                        </p:tgtEl>
                                        <p:attrNameLst>
                                          <p:attrName>ppt_h</p:attrName>
                                        </p:attrNameLst>
                                      </p:cBhvr>
                                      <p:tavLst>
                                        <p:tav tm="0">
                                          <p:val>
                                            <p:fltVal val="0"/>
                                          </p:val>
                                        </p:tav>
                                        <p:tav tm="100000">
                                          <p:val>
                                            <p:strVal val="#ppt_h"/>
                                          </p:val>
                                        </p:tav>
                                      </p:tavLst>
                                    </p:anim>
                                    <p:animEffect transition="in" filter="fade">
                                      <p:cBhvr>
                                        <p:cTn id="63" dur="500"/>
                                        <p:tgtEl>
                                          <p:spTgt spid="88"/>
                                        </p:tgtEl>
                                      </p:cBhvr>
                                    </p:animEffect>
                                    <p:anim calcmode="lin" valueType="num">
                                      <p:cBhvr>
                                        <p:cTn id="64" dur="500" fill="hold"/>
                                        <p:tgtEl>
                                          <p:spTgt spid="88"/>
                                        </p:tgtEl>
                                        <p:attrNameLst>
                                          <p:attrName>ppt_x</p:attrName>
                                        </p:attrNameLst>
                                      </p:cBhvr>
                                      <p:tavLst>
                                        <p:tav tm="0">
                                          <p:val>
                                            <p:fltVal val="0.5"/>
                                          </p:val>
                                        </p:tav>
                                        <p:tav tm="100000">
                                          <p:val>
                                            <p:strVal val="#ppt_x"/>
                                          </p:val>
                                        </p:tav>
                                      </p:tavLst>
                                    </p:anim>
                                    <p:anim calcmode="lin" valueType="num">
                                      <p:cBhvr>
                                        <p:cTn id="65" dur="500" fill="hold"/>
                                        <p:tgtEl>
                                          <p:spTgt spid="88"/>
                                        </p:tgtEl>
                                        <p:attrNameLst>
                                          <p:attrName>ppt_y</p:attrName>
                                        </p:attrNameLst>
                                      </p:cBhvr>
                                      <p:tavLst>
                                        <p:tav tm="0">
                                          <p:val>
                                            <p:fltVal val="0.5"/>
                                          </p:val>
                                        </p:tav>
                                        <p:tav tm="100000">
                                          <p:val>
                                            <p:strVal val="#ppt_y"/>
                                          </p:val>
                                        </p:tav>
                                      </p:tavLst>
                                    </p:anim>
                                  </p:childTnLst>
                                </p:cTn>
                              </p:par>
                            </p:childTnLst>
                          </p:cTn>
                        </p:par>
                        <p:par>
                          <p:cTn id="66" fill="hold">
                            <p:stCondLst>
                              <p:cond delay="5000"/>
                            </p:stCondLst>
                            <p:childTnLst>
                              <p:par>
                                <p:cTn id="67" presetID="2" presetClass="entr" presetSubtype="2" fill="hold" grpId="0" nodeType="afterEffect">
                                  <p:stCondLst>
                                    <p:cond delay="0"/>
                                  </p:stCondLst>
                                  <p:childTnLst>
                                    <p:set>
                                      <p:cBhvr>
                                        <p:cTn id="68" dur="1" fill="hold">
                                          <p:stCondLst>
                                            <p:cond delay="0"/>
                                          </p:stCondLst>
                                        </p:cTn>
                                        <p:tgtEl>
                                          <p:spTgt spid="87"/>
                                        </p:tgtEl>
                                        <p:attrNameLst>
                                          <p:attrName>style.visibility</p:attrName>
                                        </p:attrNameLst>
                                      </p:cBhvr>
                                      <p:to>
                                        <p:strVal val="visible"/>
                                      </p:to>
                                    </p:set>
                                    <p:anim calcmode="lin" valueType="num">
                                      <p:cBhvr additive="base">
                                        <p:cTn id="69" dur="500" fill="hold"/>
                                        <p:tgtEl>
                                          <p:spTgt spid="87"/>
                                        </p:tgtEl>
                                        <p:attrNameLst>
                                          <p:attrName>ppt_x</p:attrName>
                                        </p:attrNameLst>
                                      </p:cBhvr>
                                      <p:tavLst>
                                        <p:tav tm="0">
                                          <p:val>
                                            <p:strVal val="1+#ppt_w/2"/>
                                          </p:val>
                                        </p:tav>
                                        <p:tav tm="100000">
                                          <p:val>
                                            <p:strVal val="#ppt_x"/>
                                          </p:val>
                                        </p:tav>
                                      </p:tavLst>
                                    </p:anim>
                                    <p:anim calcmode="lin" valueType="num">
                                      <p:cBhvr additive="base">
                                        <p:cTn id="70" dur="500" fill="hold"/>
                                        <p:tgtEl>
                                          <p:spTgt spid="8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33" grpId="0"/>
      <p:bldP spid="3" grpId="0"/>
      <p:bldP spid="79" grpId="0" animBg="1"/>
      <p:bldP spid="83" grpId="0" animBg="1"/>
      <p:bldP spid="87" grpId="0" animBg="1"/>
      <p:bldP spid="4"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1210"/>
          <p:cNvSpPr/>
          <p:nvPr/>
        </p:nvSpPr>
        <p:spPr>
          <a:xfrm>
            <a:off x="5133553" y="1395420"/>
            <a:ext cx="1574790" cy="284693"/>
          </a:xfrm>
          <a:prstGeom prst="rect">
            <a:avLst/>
          </a:prstGeom>
          <a:noFill/>
          <a:ln w="9525">
            <a:noFill/>
            <a:miter/>
          </a:ln>
          <a:extLst>
            <a:ext uri="{909E8E84-426E-40DD-AFC4-6F175D3DCCD1}">
              <a14:hiddenFill xmlns:a14="http://schemas.microsoft.com/office/drawing/2010/main">
                <a:solidFill>
                  <a:srgbClr val="5CA0B4"/>
                </a:solidFill>
              </a14:hiddenFill>
            </a:ext>
          </a:extLst>
        </p:spPr>
        <p:txBody>
          <a:bodyPr wrap="none" lIns="68580" tIns="34290" rIns="68580" bIns="34290">
            <a:spAutoFit/>
          </a:bodyPr>
          <a:lstStyle/>
          <a:p>
            <a:pPr lvl="0" algn="l"/>
            <a:r>
              <a:rPr lang="zh-CN" altLang="en-US" b="1" dirty="0">
                <a:solidFill>
                  <a:schemeClr val="bg1"/>
                </a:solidFill>
                <a:cs typeface="+mn-ea"/>
                <a:sym typeface="+mn-lt"/>
              </a:rPr>
              <a:t>点击此处添加标题</a:t>
            </a:r>
            <a:endParaRPr lang="zh-CN" altLang="en-US" b="1" dirty="0">
              <a:solidFill>
                <a:schemeClr val="bg1"/>
              </a:solidFill>
              <a:cs typeface="+mn-ea"/>
              <a:sym typeface="+mn-lt"/>
            </a:endParaRPr>
          </a:p>
        </p:txBody>
      </p:sp>
      <p:sp>
        <p:nvSpPr>
          <p:cNvPr id="12" name="文本框 11"/>
          <p:cNvSpPr txBox="1"/>
          <p:nvPr/>
        </p:nvSpPr>
        <p:spPr>
          <a:xfrm>
            <a:off x="5133552" y="1680611"/>
            <a:ext cx="3417595" cy="1031051"/>
          </a:xfrm>
          <a:prstGeom prst="rect">
            <a:avLst/>
          </a:prstGeom>
          <a:noFill/>
          <a:ln>
            <a:noFill/>
          </a:ln>
          <a:extLst>
            <a:ext uri="{909E8E84-426E-40DD-AFC4-6F175D3DCCD1}">
              <a14:hiddenFill xmlns:a14="http://schemas.microsoft.com/office/drawing/2010/main">
                <a:solidFill>
                  <a:srgbClr val="5CA0B4"/>
                </a:solidFill>
              </a14:hiddenFill>
            </a:ext>
          </a:extLst>
        </p:spPr>
        <p:txBody>
          <a:bodyPr wrap="square" lIns="68580" tIns="34290" rIns="68580" bIns="34290" rtlCol="0">
            <a:spAutoFit/>
          </a:bodyPr>
          <a:lstStyle/>
          <a:p>
            <a:pPr>
              <a:lnSpc>
                <a:spcPts val="1500"/>
              </a:lnSpc>
            </a:pPr>
            <a:r>
              <a:rPr lang="zh-CN" altLang="en-US" sz="1000" dirty="0">
                <a:solidFill>
                  <a:schemeClr val="bg1"/>
                </a:solidFill>
                <a:cs typeface="+mn-ea"/>
                <a:sym typeface="+mn-lt"/>
              </a:rPr>
              <a:t>在此输入相关文字，在此输入相关文字，在此输入相关文字在此输入相关文字，在此输入相关文字，在此输入相关文字， 在此输入相关文字，在此输入相关文字，在此输入相关文字在此输入相关文字，在此输入相关文字，在此输入相关文字， </a:t>
            </a:r>
            <a:endParaRPr lang="en-US" altLang="zh-CN" sz="1000" dirty="0">
              <a:solidFill>
                <a:schemeClr val="bg1"/>
              </a:solidFill>
              <a:cs typeface="+mn-ea"/>
              <a:sym typeface="+mn-lt"/>
            </a:endParaRPr>
          </a:p>
        </p:txBody>
      </p:sp>
      <p:sp>
        <p:nvSpPr>
          <p:cNvPr id="16" name="文本框 15"/>
          <p:cNvSpPr txBox="1"/>
          <p:nvPr/>
        </p:nvSpPr>
        <p:spPr>
          <a:xfrm>
            <a:off x="3440895" y="377469"/>
            <a:ext cx="2261711" cy="560705"/>
          </a:xfrm>
          <a:prstGeom prst="rect">
            <a:avLst/>
          </a:prstGeom>
          <a:noFill/>
        </p:spPr>
        <p:txBody>
          <a:bodyPr wrap="square" lIns="68580" tIns="34290" rIns="68580" bIns="34290" rtlCol="0">
            <a:spAutoFit/>
          </a:bodyPr>
          <a:lstStyle/>
          <a:p>
            <a:pPr algn="ctr"/>
            <a:r>
              <a:rPr lang="zh-CN" altLang="en-US" sz="3200" b="1" dirty="0">
                <a:solidFill>
                  <a:srgbClr val="1B4367"/>
                </a:solidFill>
                <a:cs typeface="+mn-ea"/>
                <a:sym typeface="+mn-lt"/>
              </a:rPr>
              <a:t>出台背景</a:t>
            </a:r>
            <a:endParaRPr lang="zh-CN" altLang="en-US" sz="3200" b="1" dirty="0">
              <a:solidFill>
                <a:srgbClr val="1B4367"/>
              </a:solidFill>
              <a:cs typeface="+mn-ea"/>
              <a:sym typeface="+mn-lt"/>
            </a:endParaRPr>
          </a:p>
        </p:txBody>
      </p:sp>
      <p:sp>
        <p:nvSpPr>
          <p:cNvPr id="2" name="文本框 1"/>
          <p:cNvSpPr txBox="1"/>
          <p:nvPr/>
        </p:nvSpPr>
        <p:spPr>
          <a:xfrm>
            <a:off x="1143635" y="1133475"/>
            <a:ext cx="6856730" cy="3415030"/>
          </a:xfrm>
          <a:prstGeom prst="rect">
            <a:avLst/>
          </a:prstGeom>
          <a:noFill/>
        </p:spPr>
        <p:txBody>
          <a:bodyPr wrap="square" rtlCol="0">
            <a:spAutoFit/>
          </a:bodyPr>
          <a:p>
            <a:pPr indent="609600" algn="l" fontAlgn="auto">
              <a:extLst>
                <a:ext uri="{35155182-B16C-46BC-9424-99874614C6A1}">
                  <wpsdc:indentchars xmlns:wpsdc="http://www.wps.cn/officeDocument/2017/drawingmlCustomData" val="200" checksum="4158780845"/>
                </a:ext>
              </a:extLst>
            </a:pPr>
            <a:r>
              <a:rPr lang="zh-CN" altLang="en-US" sz="2400">
                <a:latin typeface="仿宋_GB2312" panose="02010609030101010101" pitchFamily="49" charset="-122"/>
                <a:ea typeface="仿宋_GB2312" panose="02010609030101010101" pitchFamily="49" charset="-122"/>
                <a:cs typeface="仿宋_GB2312" panose="02010609030101010101" pitchFamily="49" charset="-122"/>
              </a:rPr>
              <a:t>2023年是全面贯彻党的二十大精神的开局之年，全县政务公开工作要坚持以习近平新时代中国特色社会主义思想为指导，全面贯彻落实省、市关于政务公开工作的决策部署，紧紧围绕县委、县政府中心工作，不断夯实公开工作基础、深化重点领域信息公开、提升解读回应质效、强化公开平台建设，切实发挥以公开促落实、强监管功能，为营造市场化、法治化、国际化一流营商环境，助力建设现代化美丽新行唐提供坚强保障。</a:t>
            </a:r>
            <a:endParaRPr lang="zh-CN" altLang="en-US" sz="2400">
              <a:latin typeface="仿宋_GB2312" panose="02010609030101010101" pitchFamily="49" charset="-122"/>
              <a:ea typeface="仿宋_GB2312" panose="02010609030101010101" pitchFamily="49" charset="-122"/>
              <a:cs typeface="仿宋_GB2312" panose="0201060903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1000">
        <p14:prism isInverted="1"/>
      </p:transition>
    </mc:Choice>
    <mc:Fallback>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6"/>
                                        </p:tgtEl>
                                        <p:attrNameLst>
                                          <p:attrName>ppt_y</p:attrName>
                                        </p:attrNameLst>
                                      </p:cBhvr>
                                      <p:tavLst>
                                        <p:tav tm="0">
                                          <p:val>
                                            <p:strVal val="#ppt_y"/>
                                          </p:val>
                                        </p:tav>
                                        <p:tav tm="100000">
                                          <p:val>
                                            <p:strVal val="#ppt_y"/>
                                          </p:val>
                                        </p:tav>
                                      </p:tavLst>
                                    </p:anim>
                                    <p:anim calcmode="lin" valueType="num">
                                      <p:cBhvr>
                                        <p:cTn id="9"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6"/>
                                        </p:tgtEl>
                                      </p:cBhvr>
                                    </p:animEffect>
                                  </p:childTnLst>
                                </p:cTn>
                              </p:par>
                            </p:childTnLst>
                          </p:cTn>
                        </p:par>
                        <p:par>
                          <p:cTn id="12" fill="hold">
                            <p:stCondLst>
                              <p:cond delay="650"/>
                            </p:stCondLst>
                            <p:childTnLst>
                              <p:par>
                                <p:cTn id="13" presetID="12" presetClass="entr" presetSubtype="1" fill="hold" grpId="0" nodeType="afterEffect">
                                  <p:stCondLst>
                                    <p:cond delay="0"/>
                                  </p:stCondLst>
                                  <p:childTnLst>
                                    <p:set>
                                      <p:cBhvr>
                                        <p:cTn id="14" dur="1" fill="hold">
                                          <p:stCondLst>
                                            <p:cond delay="0"/>
                                          </p:stCondLst>
                                        </p:cTn>
                                        <p:tgtEl>
                                          <p:spTgt spid="25"/>
                                        </p:tgtEl>
                                        <p:attrNameLst>
                                          <p:attrName>style.visibility</p:attrName>
                                        </p:attrNameLst>
                                      </p:cBhvr>
                                      <p:to>
                                        <p:strVal val="visible"/>
                                      </p:to>
                                    </p:set>
                                    <p:anim calcmode="lin" valueType="num">
                                      <p:cBhvr additive="base">
                                        <p:cTn id="15" dur="500"/>
                                        <p:tgtEl>
                                          <p:spTgt spid="25"/>
                                        </p:tgtEl>
                                        <p:attrNameLst>
                                          <p:attrName>ppt_y</p:attrName>
                                        </p:attrNameLst>
                                      </p:cBhvr>
                                      <p:tavLst>
                                        <p:tav tm="0">
                                          <p:val>
                                            <p:strVal val="#ppt_y-#ppt_h*1.125000"/>
                                          </p:val>
                                        </p:tav>
                                        <p:tav tm="100000">
                                          <p:val>
                                            <p:strVal val="#ppt_y"/>
                                          </p:val>
                                        </p:tav>
                                      </p:tavLst>
                                    </p:anim>
                                    <p:animEffect transition="in" filter="wipe(down)">
                                      <p:cBhvr>
                                        <p:cTn id="16" dur="500"/>
                                        <p:tgtEl>
                                          <p:spTgt spid="25"/>
                                        </p:tgtEl>
                                      </p:cBhvr>
                                    </p:animEffect>
                                  </p:childTnLst>
                                </p:cTn>
                              </p:par>
                            </p:childTnLst>
                          </p:cTn>
                        </p:par>
                        <p:par>
                          <p:cTn id="17" fill="hold">
                            <p:stCondLst>
                              <p:cond delay="1150"/>
                            </p:stCondLst>
                            <p:childTnLst>
                              <p:par>
                                <p:cTn id="18" presetID="2" presetClass="entr" presetSubtype="2" fill="hold" grpId="0" nodeType="afterEffect">
                                  <p:stCondLst>
                                    <p:cond delay="0"/>
                                  </p:stCondLst>
                                  <p:childTnLst>
                                    <p:set>
                                      <p:cBhvr>
                                        <p:cTn id="19" dur="1" fill="hold">
                                          <p:stCondLst>
                                            <p:cond delay="0"/>
                                          </p:stCondLst>
                                        </p:cTn>
                                        <p:tgtEl>
                                          <p:spTgt spid="12"/>
                                        </p:tgtEl>
                                        <p:attrNameLst>
                                          <p:attrName>style.visibility</p:attrName>
                                        </p:attrNameLst>
                                      </p:cBhvr>
                                      <p:to>
                                        <p:strVal val="visible"/>
                                      </p:to>
                                    </p:set>
                                    <p:anim calcmode="lin" valueType="num">
                                      <p:cBhvr additive="base">
                                        <p:cTn id="20" dur="500" fill="hold"/>
                                        <p:tgtEl>
                                          <p:spTgt spid="12"/>
                                        </p:tgtEl>
                                        <p:attrNameLst>
                                          <p:attrName>ppt_x</p:attrName>
                                        </p:attrNameLst>
                                      </p:cBhvr>
                                      <p:tavLst>
                                        <p:tav tm="0">
                                          <p:val>
                                            <p:strVal val="1+#ppt_w/2"/>
                                          </p:val>
                                        </p:tav>
                                        <p:tav tm="100000">
                                          <p:val>
                                            <p:strVal val="#ppt_x"/>
                                          </p:val>
                                        </p:tav>
                                      </p:tavLst>
                                    </p:anim>
                                    <p:anim calcmode="lin" valueType="num">
                                      <p:cBhvr additive="base">
                                        <p:cTn id="21"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12" grpId="0"/>
      <p:bldP spid="1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709295" y="309880"/>
            <a:ext cx="5425440" cy="436880"/>
            <a:chOff x="1117" y="488"/>
            <a:chExt cx="8544" cy="688"/>
          </a:xfrm>
        </p:grpSpPr>
        <p:sp>
          <p:nvSpPr>
            <p:cNvPr id="24" name="文本框 15"/>
            <p:cNvSpPr txBox="1"/>
            <p:nvPr/>
          </p:nvSpPr>
          <p:spPr>
            <a:xfrm>
              <a:off x="1117" y="488"/>
              <a:ext cx="8545" cy="689"/>
            </a:xfrm>
            <a:prstGeom prst="rect">
              <a:avLst/>
            </a:prstGeom>
            <a:noFill/>
          </p:spPr>
          <p:txBody>
            <a:bodyPr wrap="square" lIns="68580" tIns="34290" rIns="68580" bIns="34290" rtlCol="0">
              <a:spAutoFit/>
            </a:bodyPr>
            <a:lstStyle/>
            <a:p>
              <a:r>
                <a:rPr lang="zh-CN" altLang="en-US" sz="2400" b="1" dirty="0">
                  <a:solidFill>
                    <a:srgbClr val="1B4367"/>
                  </a:solidFill>
                  <a:cs typeface="+mn-ea"/>
                  <a:sym typeface="+mn-lt"/>
                </a:rPr>
                <a:t>一、围绕基础工作加强政务公开</a:t>
              </a:r>
              <a:endParaRPr lang="zh-CN" altLang="en-US" sz="2400" b="1" dirty="0">
                <a:solidFill>
                  <a:srgbClr val="1B4367"/>
                </a:solidFill>
                <a:cs typeface="+mn-ea"/>
                <a:sym typeface="+mn-lt"/>
              </a:endParaRPr>
            </a:p>
          </p:txBody>
        </p:sp>
        <p:cxnSp>
          <p:nvCxnSpPr>
            <p:cNvPr id="26" name="直接连接符 25"/>
            <p:cNvCxnSpPr/>
            <p:nvPr/>
          </p:nvCxnSpPr>
          <p:spPr>
            <a:xfrm>
              <a:off x="1238" y="1131"/>
              <a:ext cx="6801" cy="31"/>
            </a:xfrm>
            <a:prstGeom prst="line">
              <a:avLst/>
            </a:prstGeom>
          </p:spPr>
          <p:style>
            <a:lnRef idx="3">
              <a:schemeClr val="dk1"/>
            </a:lnRef>
            <a:fillRef idx="0">
              <a:schemeClr val="dk1"/>
            </a:fillRef>
            <a:effectRef idx="2">
              <a:schemeClr val="dk1"/>
            </a:effectRef>
            <a:fontRef idx="minor">
              <a:schemeClr val="tx1"/>
            </a:fontRef>
          </p:style>
        </p:cxnSp>
      </p:grpSp>
      <p:grpSp>
        <p:nvGrpSpPr>
          <p:cNvPr id="36" name="组合 35"/>
          <p:cNvGrpSpPr/>
          <p:nvPr/>
        </p:nvGrpSpPr>
        <p:grpSpPr>
          <a:xfrm>
            <a:off x="1437005" y="1150620"/>
            <a:ext cx="3667125" cy="396240"/>
            <a:chOff x="2263" y="1812"/>
            <a:chExt cx="5775" cy="624"/>
          </a:xfrm>
        </p:grpSpPr>
        <p:grpSp>
          <p:nvGrpSpPr>
            <p:cNvPr id="3" name="组合 2"/>
            <p:cNvGrpSpPr/>
            <p:nvPr/>
          </p:nvGrpSpPr>
          <p:grpSpPr>
            <a:xfrm>
              <a:off x="2263" y="1816"/>
              <a:ext cx="754" cy="620"/>
              <a:chOff x="5640108" y="966369"/>
              <a:chExt cx="476097" cy="391567"/>
            </a:xfrm>
          </p:grpSpPr>
          <p:sp>
            <p:nvSpPr>
              <p:cNvPr id="6" name="椭圆 5"/>
              <p:cNvSpPr/>
              <p:nvPr/>
            </p:nvSpPr>
            <p:spPr>
              <a:xfrm>
                <a:off x="5673454" y="966369"/>
                <a:ext cx="391567" cy="391567"/>
              </a:xfrm>
              <a:prstGeom prst="ellipse">
                <a:avLst/>
              </a:prstGeom>
              <a:solidFill>
                <a:srgbClr val="1B4367"/>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1"/>
                  </a:solidFill>
                  <a:cs typeface="+mn-ea"/>
                  <a:sym typeface="+mn-lt"/>
                </a:endParaRPr>
              </a:p>
            </p:txBody>
          </p:sp>
          <p:sp>
            <p:nvSpPr>
              <p:cNvPr id="8" name="文本框 17"/>
              <p:cNvSpPr txBox="1"/>
              <p:nvPr/>
            </p:nvSpPr>
            <p:spPr>
              <a:xfrm>
                <a:off x="5640108" y="975817"/>
                <a:ext cx="476097" cy="367452"/>
              </a:xfrm>
              <a:prstGeom prst="rect">
                <a:avLst/>
              </a:prstGeom>
              <a:noFill/>
            </p:spPr>
            <p:txBody>
              <a:bodyPr wrap="square" rtlCol="0">
                <a:spAutoFit/>
              </a:bodyPr>
              <a:p>
                <a:pPr algn="ctr">
                  <a:defRPr/>
                </a:pPr>
                <a:r>
                  <a:rPr lang="en-US" altLang="zh-CN" sz="1800" dirty="0">
                    <a:solidFill>
                      <a:schemeClr val="bg1"/>
                    </a:solidFill>
                    <a:cs typeface="+mn-ea"/>
                    <a:sym typeface="+mn-lt"/>
                  </a:rPr>
                  <a:t>01</a:t>
                </a:r>
                <a:endParaRPr lang="en-US" altLang="zh-CN" sz="1800" dirty="0">
                  <a:solidFill>
                    <a:schemeClr val="bg1"/>
                  </a:solidFill>
                  <a:cs typeface="+mn-ea"/>
                  <a:sym typeface="+mn-lt"/>
                </a:endParaRPr>
              </a:p>
            </p:txBody>
          </p:sp>
        </p:grpSp>
        <p:sp>
          <p:nvSpPr>
            <p:cNvPr id="21" name="文本框 20"/>
            <p:cNvSpPr txBox="1"/>
            <p:nvPr/>
          </p:nvSpPr>
          <p:spPr>
            <a:xfrm>
              <a:off x="3646" y="1812"/>
              <a:ext cx="4392" cy="615"/>
            </a:xfrm>
            <a:prstGeom prst="roundRect">
              <a:avLst/>
            </a:prstGeom>
            <a:solidFill>
              <a:srgbClr val="1B4367"/>
            </a:solidFill>
          </p:spPr>
          <p:txBody>
            <a:bodyPr wrap="square" rtlCol="0">
              <a:spAutoFit/>
            </a:bodyPr>
            <a:p>
              <a:r>
                <a:rPr lang="zh-CN" altLang="en-US" sz="1700" dirty="0">
                  <a:solidFill>
                    <a:schemeClr val="bg1"/>
                  </a:solidFill>
                  <a:cs typeface="+mn-ea"/>
                  <a:sym typeface="+mn-lt"/>
                </a:rPr>
                <a:t>深入推进行政决策公开</a:t>
              </a:r>
              <a:endParaRPr lang="zh-CN" altLang="en-US" sz="1700" dirty="0">
                <a:solidFill>
                  <a:schemeClr val="bg1"/>
                </a:solidFill>
                <a:cs typeface="+mn-ea"/>
                <a:sym typeface="+mn-lt"/>
              </a:endParaRPr>
            </a:p>
          </p:txBody>
        </p:sp>
      </p:grpSp>
      <p:grpSp>
        <p:nvGrpSpPr>
          <p:cNvPr id="37" name="组合 36"/>
          <p:cNvGrpSpPr/>
          <p:nvPr/>
        </p:nvGrpSpPr>
        <p:grpSpPr>
          <a:xfrm>
            <a:off x="1928495" y="1864360"/>
            <a:ext cx="3667125" cy="396240"/>
            <a:chOff x="2263" y="2954"/>
            <a:chExt cx="5775" cy="624"/>
          </a:xfrm>
        </p:grpSpPr>
        <p:grpSp>
          <p:nvGrpSpPr>
            <p:cNvPr id="9" name="组合 8"/>
            <p:cNvGrpSpPr/>
            <p:nvPr/>
          </p:nvGrpSpPr>
          <p:grpSpPr>
            <a:xfrm>
              <a:off x="2263" y="2954"/>
              <a:ext cx="754" cy="620"/>
              <a:chOff x="5640108" y="966369"/>
              <a:chExt cx="476097" cy="391567"/>
            </a:xfrm>
          </p:grpSpPr>
          <p:sp>
            <p:nvSpPr>
              <p:cNvPr id="10" name="椭圆 9"/>
              <p:cNvSpPr/>
              <p:nvPr/>
            </p:nvSpPr>
            <p:spPr>
              <a:xfrm>
                <a:off x="5673454" y="966369"/>
                <a:ext cx="391567" cy="391567"/>
              </a:xfrm>
              <a:prstGeom prst="ellipse">
                <a:avLst/>
              </a:prstGeom>
              <a:solidFill>
                <a:srgbClr val="1B4367"/>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1"/>
                  </a:solidFill>
                  <a:cs typeface="+mn-ea"/>
                  <a:sym typeface="+mn-lt"/>
                </a:endParaRPr>
              </a:p>
            </p:txBody>
          </p:sp>
          <p:sp>
            <p:nvSpPr>
              <p:cNvPr id="11" name="文本框 17"/>
              <p:cNvSpPr txBox="1"/>
              <p:nvPr/>
            </p:nvSpPr>
            <p:spPr>
              <a:xfrm>
                <a:off x="5640108" y="975817"/>
                <a:ext cx="476097" cy="366426"/>
              </a:xfrm>
              <a:prstGeom prst="rect">
                <a:avLst/>
              </a:prstGeom>
              <a:noFill/>
            </p:spPr>
            <p:txBody>
              <a:bodyPr wrap="square" rtlCol="0">
                <a:spAutoFit/>
              </a:bodyPr>
              <a:p>
                <a:pPr algn="ctr">
                  <a:defRPr/>
                </a:pPr>
                <a:r>
                  <a:rPr lang="en-US" altLang="zh-CN" sz="1800" dirty="0">
                    <a:solidFill>
                      <a:schemeClr val="bg1"/>
                    </a:solidFill>
                    <a:cs typeface="+mn-ea"/>
                    <a:sym typeface="+mn-lt"/>
                  </a:rPr>
                  <a:t>02</a:t>
                </a:r>
                <a:endParaRPr lang="en-US" altLang="zh-CN" sz="1800" dirty="0">
                  <a:solidFill>
                    <a:schemeClr val="bg1"/>
                  </a:solidFill>
                  <a:cs typeface="+mn-ea"/>
                  <a:sym typeface="+mn-lt"/>
                </a:endParaRPr>
              </a:p>
            </p:txBody>
          </p:sp>
        </p:grpSp>
        <p:sp>
          <p:nvSpPr>
            <p:cNvPr id="22" name="文本框 21"/>
            <p:cNvSpPr txBox="1"/>
            <p:nvPr/>
          </p:nvSpPr>
          <p:spPr>
            <a:xfrm>
              <a:off x="3646" y="2964"/>
              <a:ext cx="4392" cy="615"/>
            </a:xfrm>
            <a:prstGeom prst="roundRect">
              <a:avLst/>
            </a:prstGeom>
            <a:solidFill>
              <a:srgbClr val="1B4367"/>
            </a:solidFill>
          </p:spPr>
          <p:txBody>
            <a:bodyPr wrap="square" rtlCol="0">
              <a:spAutoFit/>
            </a:bodyPr>
            <a:p>
              <a:r>
                <a:rPr lang="zh-CN" altLang="en-US" sz="1700" dirty="0">
                  <a:solidFill>
                    <a:schemeClr val="bg1"/>
                  </a:solidFill>
                  <a:cs typeface="+mn-ea"/>
                  <a:sym typeface="+mn-lt"/>
                </a:rPr>
                <a:t>持续推进基层政务公开</a:t>
              </a:r>
              <a:endParaRPr lang="zh-CN" altLang="en-US" sz="1700" dirty="0">
                <a:solidFill>
                  <a:schemeClr val="bg1"/>
                </a:solidFill>
                <a:cs typeface="+mn-ea"/>
                <a:sym typeface="+mn-lt"/>
              </a:endParaRPr>
            </a:p>
          </p:txBody>
        </p:sp>
      </p:grpSp>
      <p:grpSp>
        <p:nvGrpSpPr>
          <p:cNvPr id="38" name="组合 37"/>
          <p:cNvGrpSpPr/>
          <p:nvPr/>
        </p:nvGrpSpPr>
        <p:grpSpPr>
          <a:xfrm>
            <a:off x="2599055" y="2592705"/>
            <a:ext cx="3668395" cy="398145"/>
            <a:chOff x="2261" y="4083"/>
            <a:chExt cx="5777" cy="627"/>
          </a:xfrm>
        </p:grpSpPr>
        <p:grpSp>
          <p:nvGrpSpPr>
            <p:cNvPr id="12" name="组合 11"/>
            <p:cNvGrpSpPr/>
            <p:nvPr/>
          </p:nvGrpSpPr>
          <p:grpSpPr>
            <a:xfrm>
              <a:off x="2261" y="4083"/>
              <a:ext cx="754" cy="620"/>
              <a:chOff x="5640108" y="966369"/>
              <a:chExt cx="476097" cy="391567"/>
            </a:xfrm>
          </p:grpSpPr>
          <p:sp>
            <p:nvSpPr>
              <p:cNvPr id="13" name="椭圆 12"/>
              <p:cNvSpPr/>
              <p:nvPr/>
            </p:nvSpPr>
            <p:spPr>
              <a:xfrm>
                <a:off x="5673454" y="966369"/>
                <a:ext cx="391567" cy="391567"/>
              </a:xfrm>
              <a:prstGeom prst="ellipse">
                <a:avLst/>
              </a:prstGeom>
              <a:solidFill>
                <a:srgbClr val="1B4367"/>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1"/>
                  </a:solidFill>
                  <a:cs typeface="+mn-ea"/>
                  <a:sym typeface="+mn-lt"/>
                </a:endParaRPr>
              </a:p>
            </p:txBody>
          </p:sp>
          <p:sp>
            <p:nvSpPr>
              <p:cNvPr id="14" name="文本框 17"/>
              <p:cNvSpPr txBox="1"/>
              <p:nvPr/>
            </p:nvSpPr>
            <p:spPr>
              <a:xfrm>
                <a:off x="5640108" y="975817"/>
                <a:ext cx="476097" cy="366426"/>
              </a:xfrm>
              <a:prstGeom prst="rect">
                <a:avLst/>
              </a:prstGeom>
              <a:noFill/>
            </p:spPr>
            <p:txBody>
              <a:bodyPr wrap="square" rtlCol="0">
                <a:spAutoFit/>
              </a:bodyPr>
              <a:p>
                <a:pPr algn="ctr">
                  <a:defRPr/>
                </a:pPr>
                <a:r>
                  <a:rPr lang="en-US" altLang="zh-CN" sz="1800" dirty="0">
                    <a:solidFill>
                      <a:schemeClr val="bg1"/>
                    </a:solidFill>
                    <a:cs typeface="+mn-ea"/>
                    <a:sym typeface="+mn-lt"/>
                  </a:rPr>
                  <a:t>03</a:t>
                </a:r>
                <a:endParaRPr lang="en-US" altLang="zh-CN" sz="1800" dirty="0">
                  <a:solidFill>
                    <a:schemeClr val="bg1"/>
                  </a:solidFill>
                  <a:cs typeface="+mn-ea"/>
                  <a:sym typeface="+mn-lt"/>
                </a:endParaRPr>
              </a:p>
            </p:txBody>
          </p:sp>
        </p:grpSp>
        <p:sp>
          <p:nvSpPr>
            <p:cNvPr id="23" name="文本框 22"/>
            <p:cNvSpPr txBox="1"/>
            <p:nvPr/>
          </p:nvSpPr>
          <p:spPr>
            <a:xfrm>
              <a:off x="3646" y="4096"/>
              <a:ext cx="4392" cy="615"/>
            </a:xfrm>
            <a:prstGeom prst="roundRect">
              <a:avLst/>
            </a:prstGeom>
            <a:solidFill>
              <a:srgbClr val="1B4367"/>
            </a:solidFill>
          </p:spPr>
          <p:txBody>
            <a:bodyPr wrap="square" rtlCol="0">
              <a:spAutoFit/>
            </a:bodyPr>
            <a:p>
              <a:r>
                <a:rPr lang="zh-CN" altLang="en-US" sz="1700" dirty="0">
                  <a:solidFill>
                    <a:schemeClr val="bg1"/>
                  </a:solidFill>
                  <a:cs typeface="+mn-ea"/>
                  <a:sym typeface="+mn-lt"/>
                </a:rPr>
                <a:t>全面规范政府信息管理</a:t>
              </a:r>
              <a:endParaRPr lang="zh-CN" altLang="en-US" sz="1700" dirty="0">
                <a:solidFill>
                  <a:schemeClr val="bg1"/>
                </a:solidFill>
                <a:cs typeface="+mn-ea"/>
                <a:sym typeface="+mn-lt"/>
              </a:endParaRPr>
            </a:p>
          </p:txBody>
        </p:sp>
      </p:grpSp>
      <p:grpSp>
        <p:nvGrpSpPr>
          <p:cNvPr id="39" name="组合 38"/>
          <p:cNvGrpSpPr/>
          <p:nvPr/>
        </p:nvGrpSpPr>
        <p:grpSpPr>
          <a:xfrm>
            <a:off x="2945765" y="3388995"/>
            <a:ext cx="3667760" cy="394970"/>
            <a:chOff x="2262" y="5338"/>
            <a:chExt cx="5776" cy="622"/>
          </a:xfrm>
        </p:grpSpPr>
        <p:grpSp>
          <p:nvGrpSpPr>
            <p:cNvPr id="15" name="组合 14"/>
            <p:cNvGrpSpPr/>
            <p:nvPr/>
          </p:nvGrpSpPr>
          <p:grpSpPr>
            <a:xfrm>
              <a:off x="2262" y="5338"/>
              <a:ext cx="754" cy="620"/>
              <a:chOff x="5640108" y="966369"/>
              <a:chExt cx="476097" cy="391567"/>
            </a:xfrm>
          </p:grpSpPr>
          <p:sp>
            <p:nvSpPr>
              <p:cNvPr id="16" name="椭圆 15"/>
              <p:cNvSpPr/>
              <p:nvPr/>
            </p:nvSpPr>
            <p:spPr>
              <a:xfrm>
                <a:off x="5673454" y="966369"/>
                <a:ext cx="391567" cy="391567"/>
              </a:xfrm>
              <a:prstGeom prst="ellipse">
                <a:avLst/>
              </a:prstGeom>
              <a:solidFill>
                <a:srgbClr val="1B4367"/>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1"/>
                  </a:solidFill>
                  <a:cs typeface="+mn-ea"/>
                  <a:sym typeface="+mn-lt"/>
                </a:endParaRPr>
              </a:p>
            </p:txBody>
          </p:sp>
          <p:sp>
            <p:nvSpPr>
              <p:cNvPr id="17" name="文本框 17"/>
              <p:cNvSpPr txBox="1"/>
              <p:nvPr/>
            </p:nvSpPr>
            <p:spPr>
              <a:xfrm>
                <a:off x="5640108" y="975817"/>
                <a:ext cx="476097" cy="366426"/>
              </a:xfrm>
              <a:prstGeom prst="rect">
                <a:avLst/>
              </a:prstGeom>
              <a:noFill/>
            </p:spPr>
            <p:txBody>
              <a:bodyPr wrap="square" rtlCol="0">
                <a:spAutoFit/>
              </a:bodyPr>
              <a:p>
                <a:pPr algn="ctr">
                  <a:defRPr/>
                </a:pPr>
                <a:r>
                  <a:rPr lang="en-US" altLang="zh-CN" sz="1800" dirty="0">
                    <a:solidFill>
                      <a:schemeClr val="bg1"/>
                    </a:solidFill>
                    <a:cs typeface="+mn-ea"/>
                    <a:sym typeface="+mn-lt"/>
                  </a:rPr>
                  <a:t>04</a:t>
                </a:r>
                <a:endParaRPr lang="en-US" altLang="zh-CN" sz="1800" dirty="0">
                  <a:solidFill>
                    <a:schemeClr val="bg1"/>
                  </a:solidFill>
                  <a:cs typeface="+mn-ea"/>
                  <a:sym typeface="+mn-lt"/>
                </a:endParaRPr>
              </a:p>
            </p:txBody>
          </p:sp>
        </p:grpSp>
        <p:sp>
          <p:nvSpPr>
            <p:cNvPr id="27" name="文本框 26"/>
            <p:cNvSpPr txBox="1"/>
            <p:nvPr/>
          </p:nvSpPr>
          <p:spPr>
            <a:xfrm>
              <a:off x="3646" y="5346"/>
              <a:ext cx="4393" cy="615"/>
            </a:xfrm>
            <a:prstGeom prst="roundRect">
              <a:avLst/>
            </a:prstGeom>
            <a:solidFill>
              <a:srgbClr val="1B4367"/>
            </a:solidFill>
          </p:spPr>
          <p:txBody>
            <a:bodyPr wrap="square" rtlCol="0">
              <a:spAutoFit/>
            </a:bodyPr>
            <a:p>
              <a:r>
                <a:rPr lang="zh-CN" altLang="en-US" sz="1700" dirty="0">
                  <a:solidFill>
                    <a:schemeClr val="bg1"/>
                  </a:solidFill>
                  <a:cs typeface="+mn-ea"/>
                  <a:sym typeface="+mn-lt"/>
                </a:rPr>
                <a:t>不断优化依申请公开</a:t>
              </a:r>
              <a:endParaRPr lang="zh-CN" altLang="en-US" sz="1700" dirty="0">
                <a:solidFill>
                  <a:schemeClr val="bg1"/>
                </a:solidFill>
                <a:cs typeface="+mn-ea"/>
                <a:sym typeface="+mn-lt"/>
              </a:endParaRPr>
            </a:p>
          </p:txBody>
        </p:sp>
      </p:grpSp>
      <p:grpSp>
        <p:nvGrpSpPr>
          <p:cNvPr id="40" name="组合 39"/>
          <p:cNvGrpSpPr/>
          <p:nvPr/>
        </p:nvGrpSpPr>
        <p:grpSpPr>
          <a:xfrm>
            <a:off x="3423920" y="4187190"/>
            <a:ext cx="3677920" cy="394335"/>
            <a:chOff x="2246" y="6593"/>
            <a:chExt cx="5792" cy="621"/>
          </a:xfrm>
        </p:grpSpPr>
        <p:grpSp>
          <p:nvGrpSpPr>
            <p:cNvPr id="18" name="组合 17"/>
            <p:cNvGrpSpPr/>
            <p:nvPr/>
          </p:nvGrpSpPr>
          <p:grpSpPr>
            <a:xfrm>
              <a:off x="2246" y="6593"/>
              <a:ext cx="754" cy="620"/>
              <a:chOff x="5640108" y="966369"/>
              <a:chExt cx="476097" cy="391567"/>
            </a:xfrm>
          </p:grpSpPr>
          <p:sp>
            <p:nvSpPr>
              <p:cNvPr id="19" name="椭圆 18"/>
              <p:cNvSpPr/>
              <p:nvPr/>
            </p:nvSpPr>
            <p:spPr>
              <a:xfrm>
                <a:off x="5673454" y="966369"/>
                <a:ext cx="391567" cy="391567"/>
              </a:xfrm>
              <a:prstGeom prst="ellipse">
                <a:avLst/>
              </a:prstGeom>
              <a:solidFill>
                <a:srgbClr val="1B4367"/>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1"/>
                  </a:solidFill>
                  <a:cs typeface="+mn-ea"/>
                  <a:sym typeface="+mn-lt"/>
                </a:endParaRPr>
              </a:p>
            </p:txBody>
          </p:sp>
          <p:sp>
            <p:nvSpPr>
              <p:cNvPr id="20" name="文本框 17"/>
              <p:cNvSpPr txBox="1"/>
              <p:nvPr/>
            </p:nvSpPr>
            <p:spPr>
              <a:xfrm>
                <a:off x="5640108" y="975817"/>
                <a:ext cx="476097" cy="366426"/>
              </a:xfrm>
              <a:prstGeom prst="rect">
                <a:avLst/>
              </a:prstGeom>
              <a:noFill/>
            </p:spPr>
            <p:txBody>
              <a:bodyPr wrap="square" rtlCol="0">
                <a:spAutoFit/>
              </a:bodyPr>
              <a:p>
                <a:pPr algn="ctr">
                  <a:defRPr/>
                </a:pPr>
                <a:r>
                  <a:rPr lang="en-US" altLang="zh-CN" sz="1800" dirty="0">
                    <a:solidFill>
                      <a:schemeClr val="bg1"/>
                    </a:solidFill>
                    <a:cs typeface="+mn-ea"/>
                    <a:sym typeface="+mn-lt"/>
                  </a:rPr>
                  <a:t>05</a:t>
                </a:r>
                <a:endParaRPr lang="en-US" altLang="zh-CN" sz="1800" dirty="0">
                  <a:solidFill>
                    <a:schemeClr val="bg1"/>
                  </a:solidFill>
                  <a:cs typeface="+mn-ea"/>
                  <a:sym typeface="+mn-lt"/>
                </a:endParaRPr>
              </a:p>
            </p:txBody>
          </p:sp>
        </p:grpSp>
        <p:sp>
          <p:nvSpPr>
            <p:cNvPr id="28" name="文本框 27"/>
            <p:cNvSpPr txBox="1"/>
            <p:nvPr/>
          </p:nvSpPr>
          <p:spPr>
            <a:xfrm>
              <a:off x="3646" y="6596"/>
              <a:ext cx="4392" cy="619"/>
            </a:xfrm>
            <a:prstGeom prst="roundRect">
              <a:avLst/>
            </a:prstGeom>
            <a:solidFill>
              <a:srgbClr val="1B4367"/>
            </a:solidFill>
          </p:spPr>
          <p:txBody>
            <a:bodyPr wrap="square" rtlCol="0">
              <a:spAutoFit/>
            </a:bodyPr>
            <a:p>
              <a:r>
                <a:rPr lang="zh-CN" altLang="en-US" sz="1700" dirty="0">
                  <a:solidFill>
                    <a:schemeClr val="bg1"/>
                  </a:solidFill>
                  <a:cs typeface="+mn-ea"/>
                  <a:sym typeface="+mn-lt"/>
                </a:rPr>
                <a:t>统筹政府信息公开与安全</a:t>
              </a:r>
              <a:endParaRPr lang="zh-CN" altLang="en-US" sz="1700" dirty="0">
                <a:solidFill>
                  <a:schemeClr val="bg1"/>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600" advClick="0" advTm="1000">
        <p14:prism isInverted="1"/>
      </p:transition>
    </mc:Choice>
    <mc:Fallback>
      <p:transition spd="slow" advClick="0" advTm="1000">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 name="直接连接符 10"/>
          <p:cNvCxnSpPr/>
          <p:nvPr/>
        </p:nvCxnSpPr>
        <p:spPr>
          <a:xfrm>
            <a:off x="948809" y="1290425"/>
            <a:ext cx="0" cy="3349214"/>
          </a:xfrm>
          <a:prstGeom prst="line">
            <a:avLst/>
          </a:prstGeom>
          <a:ln w="9525">
            <a:solidFill>
              <a:srgbClr val="1B4367"/>
            </a:solidFill>
            <a:prstDash val="solid"/>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584835" y="1091565"/>
            <a:ext cx="3630930" cy="3344545"/>
            <a:chOff x="6244" y="1210"/>
            <a:chExt cx="5718" cy="5267"/>
          </a:xfrm>
        </p:grpSpPr>
        <p:sp>
          <p:nvSpPr>
            <p:cNvPr id="8" name="TextBox 1956"/>
            <p:cNvSpPr/>
            <p:nvPr/>
          </p:nvSpPr>
          <p:spPr>
            <a:xfrm>
              <a:off x="7402" y="1593"/>
              <a:ext cx="4382" cy="446"/>
            </a:xfrm>
            <a:prstGeom prst="rect">
              <a:avLst/>
            </a:prstGeom>
            <a:noFill/>
            <a:ln w="9525">
              <a:noFill/>
              <a:miter/>
            </a:ln>
          </p:spPr>
          <p:txBody>
            <a:bodyPr wrap="square">
              <a:spAutoFit/>
            </a:bodyPr>
            <a:lstStyle/>
            <a:p>
              <a:pPr lvl="0" algn="l">
                <a:lnSpc>
                  <a:spcPts val="1500"/>
                </a:lnSpc>
              </a:pPr>
              <a:r>
                <a:rPr lang="zh-CN" altLang="en-US" b="1" dirty="0">
                  <a:solidFill>
                    <a:srgbClr val="1B4367"/>
                  </a:solidFill>
                  <a:cs typeface="+mn-ea"/>
                  <a:sym typeface="+mn-lt"/>
                </a:rPr>
                <a:t>加强涉市场主体领域信息公开</a:t>
              </a:r>
              <a:endParaRPr lang="zh-CN" altLang="en-US" b="1" dirty="0">
                <a:solidFill>
                  <a:srgbClr val="1B4367"/>
                </a:solidFill>
                <a:cs typeface="+mn-ea"/>
                <a:sym typeface="+mn-lt"/>
              </a:endParaRPr>
            </a:p>
          </p:txBody>
        </p:sp>
        <p:sp>
          <p:nvSpPr>
            <p:cNvPr id="7" name="TextBox 1956"/>
            <p:cNvSpPr/>
            <p:nvPr/>
          </p:nvSpPr>
          <p:spPr>
            <a:xfrm>
              <a:off x="7402" y="4294"/>
              <a:ext cx="3824" cy="446"/>
            </a:xfrm>
            <a:prstGeom prst="rect">
              <a:avLst/>
            </a:prstGeom>
            <a:noFill/>
            <a:ln w="9525">
              <a:noFill/>
              <a:miter/>
            </a:ln>
          </p:spPr>
          <p:txBody>
            <a:bodyPr wrap="square">
              <a:spAutoFit/>
            </a:bodyPr>
            <a:lstStyle/>
            <a:p>
              <a:pPr lvl="0" algn="l">
                <a:lnSpc>
                  <a:spcPts val="1500"/>
                </a:lnSpc>
              </a:pPr>
              <a:r>
                <a:rPr lang="zh-CN" altLang="en-US" b="1" dirty="0">
                  <a:solidFill>
                    <a:srgbClr val="1B4367"/>
                  </a:solidFill>
                  <a:cs typeface="+mn-ea"/>
                  <a:sym typeface="+mn-lt"/>
                </a:rPr>
                <a:t>加强财政资金领域信息公开</a:t>
              </a:r>
              <a:endParaRPr lang="zh-CN" altLang="en-US" b="1" dirty="0">
                <a:solidFill>
                  <a:srgbClr val="1B4367"/>
                </a:solidFill>
                <a:cs typeface="+mn-ea"/>
                <a:sym typeface="+mn-lt"/>
              </a:endParaRPr>
            </a:p>
          </p:txBody>
        </p:sp>
        <p:grpSp>
          <p:nvGrpSpPr>
            <p:cNvPr id="73" name="组合 72"/>
            <p:cNvGrpSpPr/>
            <p:nvPr/>
          </p:nvGrpSpPr>
          <p:grpSpPr>
            <a:xfrm>
              <a:off x="6244" y="5383"/>
              <a:ext cx="1081" cy="1094"/>
              <a:chOff x="5237224" y="4937554"/>
              <a:chExt cx="914912" cy="926470"/>
            </a:xfrm>
            <a:solidFill>
              <a:schemeClr val="bg1"/>
            </a:solidFill>
          </p:grpSpPr>
          <p:sp>
            <p:nvSpPr>
              <p:cNvPr id="65" name="Freeform 1812"/>
              <p:cNvSpPr/>
              <p:nvPr/>
            </p:nvSpPr>
            <p:spPr>
              <a:xfrm>
                <a:off x="5237224" y="4937554"/>
                <a:ext cx="914912" cy="926470"/>
              </a:xfrm>
              <a:custGeom>
                <a:avLst/>
                <a:gdLst>
                  <a:gd name="txL" fmla="*/ 0 w 91"/>
                  <a:gd name="txT" fmla="*/ 0 h 92"/>
                  <a:gd name="txR" fmla="*/ 91 w 91"/>
                  <a:gd name="txB" fmla="*/ 92 h 92"/>
                </a:gdLst>
                <a:ahLst/>
                <a:cxnLst>
                  <a:cxn ang="0">
                    <a:pos x="463341" y="150743"/>
                  </a:cxn>
                  <a:cxn ang="0">
                    <a:pos x="376464" y="463826"/>
                  </a:cxn>
                  <a:cxn ang="0">
                    <a:pos x="63709" y="382657"/>
                  </a:cxn>
                  <a:cxn ang="0">
                    <a:pos x="150586" y="63776"/>
                  </a:cxn>
                  <a:cxn ang="0">
                    <a:pos x="463341" y="150743"/>
                  </a:cxn>
                </a:cxnLst>
                <a:rect l="txL" t="txT" r="txR" b="txB"/>
                <a:pathLst>
                  <a:path w="91" h="92">
                    <a:moveTo>
                      <a:pt x="80" y="26"/>
                    </a:moveTo>
                    <a:cubicBezTo>
                      <a:pt x="91" y="45"/>
                      <a:pt x="84" y="69"/>
                      <a:pt x="65" y="80"/>
                    </a:cubicBezTo>
                    <a:cubicBezTo>
                      <a:pt x="46" y="92"/>
                      <a:pt x="22" y="85"/>
                      <a:pt x="11" y="66"/>
                    </a:cubicBezTo>
                    <a:cubicBezTo>
                      <a:pt x="0" y="47"/>
                      <a:pt x="6" y="22"/>
                      <a:pt x="26" y="11"/>
                    </a:cubicBezTo>
                    <a:cubicBezTo>
                      <a:pt x="45" y="0"/>
                      <a:pt x="69" y="7"/>
                      <a:pt x="80" y="26"/>
                    </a:cubicBezTo>
                  </a:path>
                </a:pathLst>
              </a:custGeom>
              <a:solidFill>
                <a:srgbClr val="1B4367"/>
              </a:solidFill>
              <a:ln w="9525">
                <a:solidFill>
                  <a:schemeClr val="bg1"/>
                </a:solidFill>
              </a:ln>
            </p:spPr>
            <p:txBody>
              <a:bodyPr/>
              <a:lstStyle/>
              <a:p>
                <a:endParaRPr lang="zh-CN" altLang="en-US">
                  <a:cs typeface="+mn-ea"/>
                  <a:sym typeface="+mn-lt"/>
                </a:endParaRPr>
              </a:p>
            </p:txBody>
          </p:sp>
          <p:grpSp>
            <p:nvGrpSpPr>
              <p:cNvPr id="25" name="组合 24"/>
              <p:cNvGrpSpPr/>
              <p:nvPr/>
            </p:nvGrpSpPr>
            <p:grpSpPr>
              <a:xfrm>
                <a:off x="5474309" y="5184293"/>
                <a:ext cx="438631" cy="441328"/>
                <a:chOff x="5595939" y="4999038"/>
                <a:chExt cx="515938" cy="519113"/>
              </a:xfrm>
              <a:grpFill/>
            </p:grpSpPr>
            <p:sp>
              <p:nvSpPr>
                <p:cNvPr id="49" name="Freeform 5"/>
                <p:cNvSpPr/>
                <p:nvPr/>
              </p:nvSpPr>
              <p:spPr bwMode="auto">
                <a:xfrm>
                  <a:off x="5599114" y="4999038"/>
                  <a:ext cx="430213" cy="303213"/>
                </a:xfrm>
                <a:custGeom>
                  <a:avLst/>
                  <a:gdLst>
                    <a:gd name="T0" fmla="*/ 298 w 298"/>
                    <a:gd name="T1" fmla="*/ 81 h 211"/>
                    <a:gd name="T2" fmla="*/ 292 w 298"/>
                    <a:gd name="T3" fmla="*/ 0 h 211"/>
                    <a:gd name="T4" fmla="*/ 210 w 298"/>
                    <a:gd name="T5" fmla="*/ 30 h 211"/>
                    <a:gd name="T6" fmla="*/ 242 w 298"/>
                    <a:gd name="T7" fmla="*/ 48 h 211"/>
                    <a:gd name="T8" fmla="*/ 100 w 298"/>
                    <a:gd name="T9" fmla="*/ 155 h 211"/>
                    <a:gd name="T10" fmla="*/ 1 w 298"/>
                    <a:gd name="T11" fmla="*/ 169 h 211"/>
                    <a:gd name="T12" fmla="*/ 1 w 298"/>
                    <a:gd name="T13" fmla="*/ 188 h 211"/>
                    <a:gd name="T14" fmla="*/ 1 w 298"/>
                    <a:gd name="T15" fmla="*/ 207 h 211"/>
                    <a:gd name="T16" fmla="*/ 1 w 298"/>
                    <a:gd name="T17" fmla="*/ 207 h 211"/>
                    <a:gd name="T18" fmla="*/ 112 w 298"/>
                    <a:gd name="T19" fmla="*/ 191 h 211"/>
                    <a:gd name="T20" fmla="*/ 208 w 298"/>
                    <a:gd name="T21" fmla="*/ 139 h 211"/>
                    <a:gd name="T22" fmla="*/ 275 w 298"/>
                    <a:gd name="T23" fmla="*/ 68 h 211"/>
                    <a:gd name="T24" fmla="*/ 298 w 298"/>
                    <a:gd name="T25" fmla="*/ 81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8" h="211">
                      <a:moveTo>
                        <a:pt x="298" y="81"/>
                      </a:moveTo>
                      <a:cubicBezTo>
                        <a:pt x="292" y="0"/>
                        <a:pt x="292" y="0"/>
                        <a:pt x="292" y="0"/>
                      </a:cubicBezTo>
                      <a:cubicBezTo>
                        <a:pt x="210" y="30"/>
                        <a:pt x="210" y="30"/>
                        <a:pt x="210" y="30"/>
                      </a:cubicBezTo>
                      <a:cubicBezTo>
                        <a:pt x="242" y="48"/>
                        <a:pt x="242" y="48"/>
                        <a:pt x="242" y="48"/>
                      </a:cubicBezTo>
                      <a:cubicBezTo>
                        <a:pt x="208" y="98"/>
                        <a:pt x="160" y="133"/>
                        <a:pt x="100" y="155"/>
                      </a:cubicBezTo>
                      <a:cubicBezTo>
                        <a:pt x="46" y="174"/>
                        <a:pt x="1" y="169"/>
                        <a:pt x="1" y="169"/>
                      </a:cubicBezTo>
                      <a:cubicBezTo>
                        <a:pt x="1" y="188"/>
                        <a:pt x="1" y="188"/>
                        <a:pt x="1" y="188"/>
                      </a:cubicBezTo>
                      <a:cubicBezTo>
                        <a:pt x="1" y="207"/>
                        <a:pt x="1" y="207"/>
                        <a:pt x="1" y="207"/>
                      </a:cubicBezTo>
                      <a:cubicBezTo>
                        <a:pt x="1" y="207"/>
                        <a:pt x="0" y="207"/>
                        <a:pt x="1" y="207"/>
                      </a:cubicBezTo>
                      <a:cubicBezTo>
                        <a:pt x="8" y="207"/>
                        <a:pt x="55" y="211"/>
                        <a:pt x="112" y="191"/>
                      </a:cubicBezTo>
                      <a:cubicBezTo>
                        <a:pt x="147" y="179"/>
                        <a:pt x="180" y="161"/>
                        <a:pt x="208" y="139"/>
                      </a:cubicBezTo>
                      <a:cubicBezTo>
                        <a:pt x="234" y="119"/>
                        <a:pt x="256" y="95"/>
                        <a:pt x="275" y="68"/>
                      </a:cubicBezTo>
                      <a:lnTo>
                        <a:pt x="298" y="81"/>
                      </a:lnTo>
                      <a:close/>
                    </a:path>
                  </a:pathLst>
                </a:custGeom>
                <a:grpFill/>
                <a:ln w="9525">
                  <a:solidFill>
                    <a:schemeClr val="bg1"/>
                  </a:solidFill>
                  <a:round/>
                </a:ln>
              </p:spPr>
              <p:txBody>
                <a:bodyPr/>
                <a:lstStyle/>
                <a:p>
                  <a:pPr>
                    <a:defRPr/>
                  </a:pPr>
                  <a:endParaRPr lang="zh-CN" altLang="en-US">
                    <a:cs typeface="+mn-ea"/>
                    <a:sym typeface="+mn-lt"/>
                  </a:endParaRPr>
                </a:p>
              </p:txBody>
            </p:sp>
            <p:sp>
              <p:nvSpPr>
                <p:cNvPr id="50" name="Rectangle 6"/>
                <p:cNvSpPr>
                  <a:spLocks noChangeArrowheads="1"/>
                </p:cNvSpPr>
                <p:nvPr/>
              </p:nvSpPr>
              <p:spPr bwMode="auto">
                <a:xfrm>
                  <a:off x="5595939" y="5345113"/>
                  <a:ext cx="100013" cy="109538"/>
                </a:xfrm>
                <a:prstGeom prst="rect">
                  <a:avLst/>
                </a:prstGeom>
                <a:grpFill/>
                <a:ln w="9525">
                  <a:solidFill>
                    <a:schemeClr val="bg1"/>
                  </a:solidFill>
                  <a:miter lim="800000"/>
                </a:ln>
              </p:spPr>
              <p:txBody>
                <a:bodyPr/>
                <a:lstStyle/>
                <a:p>
                  <a:pPr>
                    <a:defRPr/>
                  </a:pPr>
                  <a:endParaRPr lang="zh-CN" altLang="en-US">
                    <a:cs typeface="+mn-ea"/>
                    <a:sym typeface="+mn-lt"/>
                  </a:endParaRPr>
                </a:p>
              </p:txBody>
            </p:sp>
            <p:sp>
              <p:nvSpPr>
                <p:cNvPr id="51" name="Freeform 7"/>
                <p:cNvSpPr/>
                <p:nvPr/>
              </p:nvSpPr>
              <p:spPr bwMode="auto">
                <a:xfrm>
                  <a:off x="5713414" y="5310188"/>
                  <a:ext cx="98425" cy="144463"/>
                </a:xfrm>
                <a:custGeom>
                  <a:avLst/>
                  <a:gdLst>
                    <a:gd name="T0" fmla="*/ 62 w 62"/>
                    <a:gd name="T1" fmla="*/ 0 h 91"/>
                    <a:gd name="T2" fmla="*/ 1 w 62"/>
                    <a:gd name="T3" fmla="*/ 0 h 91"/>
                    <a:gd name="T4" fmla="*/ 0 w 62"/>
                    <a:gd name="T5" fmla="*/ 91 h 91"/>
                    <a:gd name="T6" fmla="*/ 62 w 62"/>
                    <a:gd name="T7" fmla="*/ 91 h 91"/>
                    <a:gd name="T8" fmla="*/ 62 w 62"/>
                    <a:gd name="T9" fmla="*/ 0 h 91"/>
                  </a:gdLst>
                  <a:ahLst/>
                  <a:cxnLst>
                    <a:cxn ang="0">
                      <a:pos x="T0" y="T1"/>
                    </a:cxn>
                    <a:cxn ang="0">
                      <a:pos x="T2" y="T3"/>
                    </a:cxn>
                    <a:cxn ang="0">
                      <a:pos x="T4" y="T5"/>
                    </a:cxn>
                    <a:cxn ang="0">
                      <a:pos x="T6" y="T7"/>
                    </a:cxn>
                    <a:cxn ang="0">
                      <a:pos x="T8" y="T9"/>
                    </a:cxn>
                  </a:cxnLst>
                  <a:rect l="0" t="0" r="r" b="b"/>
                  <a:pathLst>
                    <a:path w="62" h="91">
                      <a:moveTo>
                        <a:pt x="62" y="0"/>
                      </a:moveTo>
                      <a:lnTo>
                        <a:pt x="1" y="0"/>
                      </a:lnTo>
                      <a:lnTo>
                        <a:pt x="0" y="91"/>
                      </a:lnTo>
                      <a:lnTo>
                        <a:pt x="62" y="91"/>
                      </a:lnTo>
                      <a:lnTo>
                        <a:pt x="62" y="0"/>
                      </a:lnTo>
                      <a:close/>
                    </a:path>
                  </a:pathLst>
                </a:custGeom>
                <a:grpFill/>
                <a:ln w="9525">
                  <a:solidFill>
                    <a:schemeClr val="bg1"/>
                  </a:solidFill>
                  <a:round/>
                </a:ln>
              </p:spPr>
              <p:txBody>
                <a:bodyPr/>
                <a:lstStyle/>
                <a:p>
                  <a:pPr>
                    <a:defRPr/>
                  </a:pPr>
                  <a:endParaRPr lang="zh-CN" altLang="en-US">
                    <a:cs typeface="+mn-ea"/>
                    <a:sym typeface="+mn-lt"/>
                  </a:endParaRPr>
                </a:p>
              </p:txBody>
            </p:sp>
            <p:sp>
              <p:nvSpPr>
                <p:cNvPr id="52" name="Rectangle 8"/>
                <p:cNvSpPr>
                  <a:spLocks noChangeArrowheads="1"/>
                </p:cNvSpPr>
                <p:nvPr/>
              </p:nvSpPr>
              <p:spPr bwMode="auto">
                <a:xfrm>
                  <a:off x="5830889" y="5260976"/>
                  <a:ext cx="98425" cy="193675"/>
                </a:xfrm>
                <a:prstGeom prst="rect">
                  <a:avLst/>
                </a:prstGeom>
                <a:grpFill/>
                <a:ln w="9525">
                  <a:solidFill>
                    <a:schemeClr val="bg1"/>
                  </a:solidFill>
                  <a:miter lim="800000"/>
                </a:ln>
              </p:spPr>
              <p:txBody>
                <a:bodyPr/>
                <a:lstStyle/>
                <a:p>
                  <a:pPr>
                    <a:defRPr/>
                  </a:pPr>
                  <a:endParaRPr lang="zh-CN" altLang="en-US">
                    <a:cs typeface="+mn-ea"/>
                    <a:sym typeface="+mn-lt"/>
                  </a:endParaRPr>
                </a:p>
              </p:txBody>
            </p:sp>
            <p:sp>
              <p:nvSpPr>
                <p:cNvPr id="53" name="Rectangle 9"/>
                <p:cNvSpPr>
                  <a:spLocks noChangeArrowheads="1"/>
                </p:cNvSpPr>
                <p:nvPr/>
              </p:nvSpPr>
              <p:spPr bwMode="auto">
                <a:xfrm>
                  <a:off x="5948364" y="5183188"/>
                  <a:ext cx="98425" cy="271463"/>
                </a:xfrm>
                <a:prstGeom prst="rect">
                  <a:avLst/>
                </a:prstGeom>
                <a:grpFill/>
                <a:ln w="9525">
                  <a:solidFill>
                    <a:schemeClr val="bg1"/>
                  </a:solidFill>
                  <a:miter lim="800000"/>
                </a:ln>
              </p:spPr>
              <p:txBody>
                <a:bodyPr/>
                <a:lstStyle/>
                <a:p>
                  <a:pPr>
                    <a:defRPr/>
                  </a:pPr>
                  <a:endParaRPr lang="zh-CN" altLang="en-US">
                    <a:cs typeface="+mn-ea"/>
                    <a:sym typeface="+mn-lt"/>
                  </a:endParaRPr>
                </a:p>
              </p:txBody>
            </p:sp>
            <p:sp>
              <p:nvSpPr>
                <p:cNvPr id="54" name="Freeform 10"/>
                <p:cNvSpPr/>
                <p:nvPr/>
              </p:nvSpPr>
              <p:spPr bwMode="auto">
                <a:xfrm>
                  <a:off x="5595939" y="4999038"/>
                  <a:ext cx="515938" cy="519113"/>
                </a:xfrm>
                <a:custGeom>
                  <a:avLst/>
                  <a:gdLst>
                    <a:gd name="T0" fmla="*/ 343 w 358"/>
                    <a:gd name="T1" fmla="*/ 0 h 361"/>
                    <a:gd name="T2" fmla="*/ 343 w 358"/>
                    <a:gd name="T3" fmla="*/ 0 h 361"/>
                    <a:gd name="T4" fmla="*/ 343 w 358"/>
                    <a:gd name="T5" fmla="*/ 0 h 361"/>
                    <a:gd name="T6" fmla="*/ 334 w 358"/>
                    <a:gd name="T7" fmla="*/ 4 h 361"/>
                    <a:gd name="T8" fmla="*/ 329 w 358"/>
                    <a:gd name="T9" fmla="*/ 14 h 361"/>
                    <a:gd name="T10" fmla="*/ 339 w 358"/>
                    <a:gd name="T11" fmla="*/ 28 h 361"/>
                    <a:gd name="T12" fmla="*/ 339 w 358"/>
                    <a:gd name="T13" fmla="*/ 343 h 361"/>
                    <a:gd name="T14" fmla="*/ 29 w 358"/>
                    <a:gd name="T15" fmla="*/ 343 h 361"/>
                    <a:gd name="T16" fmla="*/ 15 w 358"/>
                    <a:gd name="T17" fmla="*/ 332 h 361"/>
                    <a:gd name="T18" fmla="*/ 0 w 358"/>
                    <a:gd name="T19" fmla="*/ 347 h 361"/>
                    <a:gd name="T20" fmla="*/ 0 w 358"/>
                    <a:gd name="T21" fmla="*/ 348 h 361"/>
                    <a:gd name="T22" fmla="*/ 15 w 358"/>
                    <a:gd name="T23" fmla="*/ 361 h 361"/>
                    <a:gd name="T24" fmla="*/ 29 w 358"/>
                    <a:gd name="T25" fmla="*/ 351 h 361"/>
                    <a:gd name="T26" fmla="*/ 347 w 358"/>
                    <a:gd name="T27" fmla="*/ 351 h 361"/>
                    <a:gd name="T28" fmla="*/ 347 w 358"/>
                    <a:gd name="T29" fmla="*/ 28 h 361"/>
                    <a:gd name="T30" fmla="*/ 358 w 358"/>
                    <a:gd name="T31" fmla="*/ 14 h 361"/>
                    <a:gd name="T32" fmla="*/ 343 w 358"/>
                    <a:gd name="T33" fmla="*/ 0 h 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58" h="361">
                      <a:moveTo>
                        <a:pt x="343" y="0"/>
                      </a:moveTo>
                      <a:cubicBezTo>
                        <a:pt x="343" y="0"/>
                        <a:pt x="343" y="0"/>
                        <a:pt x="343" y="0"/>
                      </a:cubicBezTo>
                      <a:cubicBezTo>
                        <a:pt x="343" y="0"/>
                        <a:pt x="343" y="0"/>
                        <a:pt x="343" y="0"/>
                      </a:cubicBezTo>
                      <a:cubicBezTo>
                        <a:pt x="339" y="0"/>
                        <a:pt x="336" y="1"/>
                        <a:pt x="334" y="4"/>
                      </a:cubicBezTo>
                      <a:cubicBezTo>
                        <a:pt x="331" y="6"/>
                        <a:pt x="329" y="10"/>
                        <a:pt x="329" y="14"/>
                      </a:cubicBezTo>
                      <a:cubicBezTo>
                        <a:pt x="329" y="21"/>
                        <a:pt x="333" y="26"/>
                        <a:pt x="339" y="28"/>
                      </a:cubicBezTo>
                      <a:cubicBezTo>
                        <a:pt x="339" y="343"/>
                        <a:pt x="339" y="343"/>
                        <a:pt x="339" y="343"/>
                      </a:cubicBezTo>
                      <a:cubicBezTo>
                        <a:pt x="29" y="343"/>
                        <a:pt x="29" y="343"/>
                        <a:pt x="29" y="343"/>
                      </a:cubicBezTo>
                      <a:cubicBezTo>
                        <a:pt x="27" y="337"/>
                        <a:pt x="21" y="332"/>
                        <a:pt x="15" y="332"/>
                      </a:cubicBezTo>
                      <a:cubicBezTo>
                        <a:pt x="7" y="332"/>
                        <a:pt x="0" y="339"/>
                        <a:pt x="0" y="347"/>
                      </a:cubicBezTo>
                      <a:cubicBezTo>
                        <a:pt x="0" y="347"/>
                        <a:pt x="0" y="348"/>
                        <a:pt x="0" y="348"/>
                      </a:cubicBezTo>
                      <a:cubicBezTo>
                        <a:pt x="1" y="355"/>
                        <a:pt x="7" y="361"/>
                        <a:pt x="15" y="361"/>
                      </a:cubicBezTo>
                      <a:cubicBezTo>
                        <a:pt x="21" y="361"/>
                        <a:pt x="27" y="357"/>
                        <a:pt x="29" y="351"/>
                      </a:cubicBezTo>
                      <a:cubicBezTo>
                        <a:pt x="347" y="351"/>
                        <a:pt x="347" y="351"/>
                        <a:pt x="347" y="351"/>
                      </a:cubicBezTo>
                      <a:cubicBezTo>
                        <a:pt x="347" y="28"/>
                        <a:pt x="347" y="28"/>
                        <a:pt x="347" y="28"/>
                      </a:cubicBezTo>
                      <a:cubicBezTo>
                        <a:pt x="353" y="27"/>
                        <a:pt x="358" y="21"/>
                        <a:pt x="358" y="14"/>
                      </a:cubicBezTo>
                      <a:cubicBezTo>
                        <a:pt x="358" y="6"/>
                        <a:pt x="351" y="0"/>
                        <a:pt x="343" y="0"/>
                      </a:cubicBezTo>
                      <a:close/>
                    </a:path>
                  </a:pathLst>
                </a:custGeom>
                <a:grpFill/>
                <a:ln w="9525">
                  <a:solidFill>
                    <a:schemeClr val="bg1"/>
                  </a:solidFill>
                  <a:round/>
                </a:ln>
              </p:spPr>
              <p:txBody>
                <a:bodyPr/>
                <a:lstStyle/>
                <a:p>
                  <a:pPr>
                    <a:defRPr/>
                  </a:pPr>
                  <a:endParaRPr lang="zh-CN" altLang="en-US">
                    <a:cs typeface="+mn-ea"/>
                    <a:sym typeface="+mn-lt"/>
                  </a:endParaRPr>
                </a:p>
              </p:txBody>
            </p:sp>
          </p:grpSp>
        </p:grpSp>
        <p:grpSp>
          <p:nvGrpSpPr>
            <p:cNvPr id="70" name="组合 69"/>
            <p:cNvGrpSpPr/>
            <p:nvPr/>
          </p:nvGrpSpPr>
          <p:grpSpPr>
            <a:xfrm>
              <a:off x="6244" y="1210"/>
              <a:ext cx="1081" cy="1094"/>
              <a:chOff x="5237224" y="1404429"/>
              <a:chExt cx="914912" cy="926470"/>
            </a:xfrm>
            <a:solidFill>
              <a:schemeClr val="bg1"/>
            </a:solidFill>
          </p:grpSpPr>
          <p:sp>
            <p:nvSpPr>
              <p:cNvPr id="56" name="Freeform 1812"/>
              <p:cNvSpPr/>
              <p:nvPr/>
            </p:nvSpPr>
            <p:spPr>
              <a:xfrm>
                <a:off x="5237224" y="1404429"/>
                <a:ext cx="914912" cy="926470"/>
              </a:xfrm>
              <a:custGeom>
                <a:avLst/>
                <a:gdLst>
                  <a:gd name="txL" fmla="*/ 0 w 91"/>
                  <a:gd name="txT" fmla="*/ 0 h 92"/>
                  <a:gd name="txR" fmla="*/ 91 w 91"/>
                  <a:gd name="txB" fmla="*/ 92 h 92"/>
                </a:gdLst>
                <a:ahLst/>
                <a:cxnLst>
                  <a:cxn ang="0">
                    <a:pos x="463341" y="150743"/>
                  </a:cxn>
                  <a:cxn ang="0">
                    <a:pos x="376464" y="463826"/>
                  </a:cxn>
                  <a:cxn ang="0">
                    <a:pos x="63709" y="382657"/>
                  </a:cxn>
                  <a:cxn ang="0">
                    <a:pos x="150586" y="63776"/>
                  </a:cxn>
                  <a:cxn ang="0">
                    <a:pos x="463341" y="150743"/>
                  </a:cxn>
                </a:cxnLst>
                <a:rect l="txL" t="txT" r="txR" b="txB"/>
                <a:pathLst>
                  <a:path w="91" h="92">
                    <a:moveTo>
                      <a:pt x="80" y="26"/>
                    </a:moveTo>
                    <a:cubicBezTo>
                      <a:pt x="91" y="45"/>
                      <a:pt x="84" y="69"/>
                      <a:pt x="65" y="80"/>
                    </a:cubicBezTo>
                    <a:cubicBezTo>
                      <a:pt x="46" y="92"/>
                      <a:pt x="22" y="85"/>
                      <a:pt x="11" y="66"/>
                    </a:cubicBezTo>
                    <a:cubicBezTo>
                      <a:pt x="0" y="47"/>
                      <a:pt x="6" y="22"/>
                      <a:pt x="26" y="11"/>
                    </a:cubicBezTo>
                    <a:cubicBezTo>
                      <a:pt x="45" y="0"/>
                      <a:pt x="69" y="7"/>
                      <a:pt x="80" y="26"/>
                    </a:cubicBezTo>
                  </a:path>
                </a:pathLst>
              </a:custGeom>
              <a:solidFill>
                <a:srgbClr val="1B4367"/>
              </a:solidFill>
              <a:ln w="9525">
                <a:solidFill>
                  <a:schemeClr val="bg1"/>
                </a:solidFill>
              </a:ln>
            </p:spPr>
            <p:txBody>
              <a:bodyPr/>
              <a:lstStyle/>
              <a:p>
                <a:endParaRPr lang="zh-CN" altLang="en-US">
                  <a:cs typeface="+mn-ea"/>
                  <a:sym typeface="+mn-lt"/>
                </a:endParaRPr>
              </a:p>
            </p:txBody>
          </p:sp>
          <p:grpSp>
            <p:nvGrpSpPr>
              <p:cNvPr id="26" name="组合 25"/>
              <p:cNvGrpSpPr/>
              <p:nvPr/>
            </p:nvGrpSpPr>
            <p:grpSpPr>
              <a:xfrm>
                <a:off x="5414070" y="1669201"/>
                <a:ext cx="567104" cy="386174"/>
                <a:chOff x="5842315" y="2065986"/>
                <a:chExt cx="592138" cy="403225"/>
              </a:xfrm>
              <a:grpFill/>
            </p:grpSpPr>
            <p:sp>
              <p:nvSpPr>
                <p:cNvPr id="36" name="Oval 14"/>
                <p:cNvSpPr>
                  <a:spLocks noChangeArrowheads="1"/>
                </p:cNvSpPr>
                <p:nvPr/>
              </p:nvSpPr>
              <p:spPr bwMode="auto">
                <a:xfrm>
                  <a:off x="6050278" y="2065986"/>
                  <a:ext cx="174625" cy="171450"/>
                </a:xfrm>
                <a:prstGeom prst="ellipse">
                  <a:avLst/>
                </a:prstGeom>
                <a:grpFill/>
                <a:ln w="9525">
                  <a:solidFill>
                    <a:schemeClr val="bg1"/>
                  </a:solidFill>
                  <a:round/>
                </a:ln>
              </p:spPr>
              <p:txBody>
                <a:bodyPr/>
                <a:lstStyle/>
                <a:p>
                  <a:pPr>
                    <a:defRPr/>
                  </a:pPr>
                  <a:endParaRPr lang="zh-CN" altLang="en-US">
                    <a:cs typeface="+mn-ea"/>
                    <a:sym typeface="+mn-lt"/>
                  </a:endParaRPr>
                </a:p>
              </p:txBody>
            </p:sp>
            <p:grpSp>
              <p:nvGrpSpPr>
                <p:cNvPr id="37" name="组合 36"/>
                <p:cNvGrpSpPr/>
                <p:nvPr/>
              </p:nvGrpSpPr>
              <p:grpSpPr>
                <a:xfrm>
                  <a:off x="5842315" y="2112023"/>
                  <a:ext cx="592138" cy="357188"/>
                  <a:chOff x="5543551" y="2033588"/>
                  <a:chExt cx="592138" cy="357188"/>
                </a:xfrm>
                <a:grpFill/>
              </p:grpSpPr>
              <p:sp>
                <p:nvSpPr>
                  <p:cNvPr id="38" name="Freeform 15"/>
                  <p:cNvSpPr/>
                  <p:nvPr/>
                </p:nvSpPr>
                <p:spPr bwMode="auto">
                  <a:xfrm>
                    <a:off x="5681664" y="2170113"/>
                    <a:ext cx="315913" cy="220663"/>
                  </a:xfrm>
                  <a:custGeom>
                    <a:avLst/>
                    <a:gdLst>
                      <a:gd name="T0" fmla="*/ 219 w 219"/>
                      <a:gd name="T1" fmla="*/ 93 h 154"/>
                      <a:gd name="T2" fmla="*/ 156 w 219"/>
                      <a:gd name="T3" fmla="*/ 0 h 154"/>
                      <a:gd name="T4" fmla="*/ 110 w 219"/>
                      <a:gd name="T5" fmla="*/ 125 h 154"/>
                      <a:gd name="T6" fmla="*/ 64 w 219"/>
                      <a:gd name="T7" fmla="*/ 0 h 154"/>
                      <a:gd name="T8" fmla="*/ 0 w 219"/>
                      <a:gd name="T9" fmla="*/ 93 h 154"/>
                      <a:gd name="T10" fmla="*/ 0 w 219"/>
                      <a:gd name="T11" fmla="*/ 96 h 154"/>
                      <a:gd name="T12" fmla="*/ 0 w 219"/>
                      <a:gd name="T13" fmla="*/ 97 h 154"/>
                      <a:gd name="T14" fmla="*/ 110 w 219"/>
                      <a:gd name="T15" fmla="*/ 154 h 154"/>
                      <a:gd name="T16" fmla="*/ 219 w 219"/>
                      <a:gd name="T17" fmla="*/ 97 h 154"/>
                      <a:gd name="T18" fmla="*/ 219 w 219"/>
                      <a:gd name="T19" fmla="*/ 96 h 154"/>
                      <a:gd name="T20" fmla="*/ 219 w 219"/>
                      <a:gd name="T21" fmla="*/ 93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9" h="154">
                        <a:moveTo>
                          <a:pt x="219" y="93"/>
                        </a:moveTo>
                        <a:cubicBezTo>
                          <a:pt x="217" y="52"/>
                          <a:pt x="191" y="16"/>
                          <a:pt x="156" y="0"/>
                        </a:cubicBezTo>
                        <a:cubicBezTo>
                          <a:pt x="110" y="125"/>
                          <a:pt x="110" y="125"/>
                          <a:pt x="110" y="125"/>
                        </a:cubicBezTo>
                        <a:cubicBezTo>
                          <a:pt x="64" y="0"/>
                          <a:pt x="64" y="0"/>
                          <a:pt x="64" y="0"/>
                        </a:cubicBezTo>
                        <a:cubicBezTo>
                          <a:pt x="28" y="16"/>
                          <a:pt x="2" y="52"/>
                          <a:pt x="0" y="93"/>
                        </a:cubicBezTo>
                        <a:cubicBezTo>
                          <a:pt x="0" y="94"/>
                          <a:pt x="0" y="95"/>
                          <a:pt x="0" y="96"/>
                        </a:cubicBezTo>
                        <a:cubicBezTo>
                          <a:pt x="0" y="96"/>
                          <a:pt x="0" y="97"/>
                          <a:pt x="0" y="97"/>
                        </a:cubicBezTo>
                        <a:cubicBezTo>
                          <a:pt x="1" y="122"/>
                          <a:pt x="50" y="154"/>
                          <a:pt x="110" y="154"/>
                        </a:cubicBezTo>
                        <a:cubicBezTo>
                          <a:pt x="169" y="154"/>
                          <a:pt x="218" y="122"/>
                          <a:pt x="219" y="97"/>
                        </a:cubicBezTo>
                        <a:cubicBezTo>
                          <a:pt x="219" y="97"/>
                          <a:pt x="219" y="96"/>
                          <a:pt x="219" y="96"/>
                        </a:cubicBezTo>
                        <a:cubicBezTo>
                          <a:pt x="219" y="95"/>
                          <a:pt x="219" y="94"/>
                          <a:pt x="219" y="93"/>
                        </a:cubicBezTo>
                        <a:close/>
                      </a:path>
                    </a:pathLst>
                  </a:custGeom>
                  <a:grpFill/>
                  <a:ln w="9525">
                    <a:solidFill>
                      <a:schemeClr val="bg1"/>
                    </a:solidFill>
                    <a:round/>
                  </a:ln>
                </p:spPr>
                <p:txBody>
                  <a:bodyPr/>
                  <a:lstStyle/>
                  <a:p>
                    <a:pPr>
                      <a:defRPr/>
                    </a:pPr>
                    <a:endParaRPr lang="zh-CN" altLang="en-US">
                      <a:cs typeface="+mn-ea"/>
                      <a:sym typeface="+mn-lt"/>
                    </a:endParaRPr>
                  </a:p>
                </p:txBody>
              </p:sp>
              <p:sp>
                <p:nvSpPr>
                  <p:cNvPr id="39" name="Freeform 16"/>
                  <p:cNvSpPr/>
                  <p:nvPr/>
                </p:nvSpPr>
                <p:spPr bwMode="auto">
                  <a:xfrm>
                    <a:off x="5824539" y="2165351"/>
                    <a:ext cx="31750" cy="31750"/>
                  </a:xfrm>
                  <a:custGeom>
                    <a:avLst/>
                    <a:gdLst>
                      <a:gd name="T0" fmla="*/ 10 w 20"/>
                      <a:gd name="T1" fmla="*/ 0 h 20"/>
                      <a:gd name="T2" fmla="*/ 20 w 20"/>
                      <a:gd name="T3" fmla="*/ 10 h 20"/>
                      <a:gd name="T4" fmla="*/ 10 w 20"/>
                      <a:gd name="T5" fmla="*/ 20 h 20"/>
                      <a:gd name="T6" fmla="*/ 0 w 20"/>
                      <a:gd name="T7" fmla="*/ 10 h 20"/>
                      <a:gd name="T8" fmla="*/ 10 w 20"/>
                      <a:gd name="T9" fmla="*/ 0 h 20"/>
                    </a:gdLst>
                    <a:ahLst/>
                    <a:cxnLst>
                      <a:cxn ang="0">
                        <a:pos x="T0" y="T1"/>
                      </a:cxn>
                      <a:cxn ang="0">
                        <a:pos x="T2" y="T3"/>
                      </a:cxn>
                      <a:cxn ang="0">
                        <a:pos x="T4" y="T5"/>
                      </a:cxn>
                      <a:cxn ang="0">
                        <a:pos x="T6" y="T7"/>
                      </a:cxn>
                      <a:cxn ang="0">
                        <a:pos x="T8" y="T9"/>
                      </a:cxn>
                    </a:cxnLst>
                    <a:rect l="0" t="0" r="r" b="b"/>
                    <a:pathLst>
                      <a:path w="20" h="20">
                        <a:moveTo>
                          <a:pt x="10" y="0"/>
                        </a:moveTo>
                        <a:lnTo>
                          <a:pt x="20" y="10"/>
                        </a:lnTo>
                        <a:lnTo>
                          <a:pt x="10" y="20"/>
                        </a:lnTo>
                        <a:lnTo>
                          <a:pt x="0" y="10"/>
                        </a:lnTo>
                        <a:lnTo>
                          <a:pt x="10" y="0"/>
                        </a:lnTo>
                        <a:close/>
                      </a:path>
                    </a:pathLst>
                  </a:custGeom>
                  <a:grpFill/>
                  <a:ln w="9525">
                    <a:solidFill>
                      <a:schemeClr val="bg1"/>
                    </a:solidFill>
                    <a:round/>
                  </a:ln>
                </p:spPr>
                <p:txBody>
                  <a:bodyPr/>
                  <a:lstStyle/>
                  <a:p>
                    <a:pPr>
                      <a:defRPr/>
                    </a:pPr>
                    <a:endParaRPr lang="zh-CN" altLang="en-US">
                      <a:cs typeface="+mn-ea"/>
                      <a:sym typeface="+mn-lt"/>
                    </a:endParaRPr>
                  </a:p>
                </p:txBody>
              </p:sp>
              <p:sp>
                <p:nvSpPr>
                  <p:cNvPr id="40" name="Freeform 17"/>
                  <p:cNvSpPr/>
                  <p:nvPr/>
                </p:nvSpPr>
                <p:spPr bwMode="auto">
                  <a:xfrm>
                    <a:off x="5816601" y="2197101"/>
                    <a:ext cx="46038" cy="117475"/>
                  </a:xfrm>
                  <a:custGeom>
                    <a:avLst/>
                    <a:gdLst>
                      <a:gd name="T0" fmla="*/ 21 w 29"/>
                      <a:gd name="T1" fmla="*/ 6 h 74"/>
                      <a:gd name="T2" fmla="*/ 15 w 29"/>
                      <a:gd name="T3" fmla="*/ 0 h 74"/>
                      <a:gd name="T4" fmla="*/ 7 w 29"/>
                      <a:gd name="T5" fmla="*/ 6 h 74"/>
                      <a:gd name="T6" fmla="*/ 0 w 29"/>
                      <a:gd name="T7" fmla="*/ 37 h 74"/>
                      <a:gd name="T8" fmla="*/ 15 w 29"/>
                      <a:gd name="T9" fmla="*/ 74 h 74"/>
                      <a:gd name="T10" fmla="*/ 29 w 29"/>
                      <a:gd name="T11" fmla="*/ 37 h 74"/>
                      <a:gd name="T12" fmla="*/ 21 w 29"/>
                      <a:gd name="T13" fmla="*/ 6 h 74"/>
                    </a:gdLst>
                    <a:ahLst/>
                    <a:cxnLst>
                      <a:cxn ang="0">
                        <a:pos x="T0" y="T1"/>
                      </a:cxn>
                      <a:cxn ang="0">
                        <a:pos x="T2" y="T3"/>
                      </a:cxn>
                      <a:cxn ang="0">
                        <a:pos x="T4" y="T5"/>
                      </a:cxn>
                      <a:cxn ang="0">
                        <a:pos x="T6" y="T7"/>
                      </a:cxn>
                      <a:cxn ang="0">
                        <a:pos x="T8" y="T9"/>
                      </a:cxn>
                      <a:cxn ang="0">
                        <a:pos x="T10" y="T11"/>
                      </a:cxn>
                      <a:cxn ang="0">
                        <a:pos x="T12" y="T13"/>
                      </a:cxn>
                    </a:cxnLst>
                    <a:rect l="0" t="0" r="r" b="b"/>
                    <a:pathLst>
                      <a:path w="29" h="74">
                        <a:moveTo>
                          <a:pt x="21" y="6"/>
                        </a:moveTo>
                        <a:lnTo>
                          <a:pt x="15" y="0"/>
                        </a:lnTo>
                        <a:lnTo>
                          <a:pt x="7" y="6"/>
                        </a:lnTo>
                        <a:lnTo>
                          <a:pt x="0" y="37"/>
                        </a:lnTo>
                        <a:lnTo>
                          <a:pt x="15" y="74"/>
                        </a:lnTo>
                        <a:lnTo>
                          <a:pt x="29" y="37"/>
                        </a:lnTo>
                        <a:lnTo>
                          <a:pt x="21" y="6"/>
                        </a:lnTo>
                        <a:close/>
                      </a:path>
                    </a:pathLst>
                  </a:custGeom>
                  <a:grpFill/>
                  <a:ln w="9525">
                    <a:solidFill>
                      <a:schemeClr val="bg1"/>
                    </a:solidFill>
                    <a:round/>
                  </a:ln>
                </p:spPr>
                <p:txBody>
                  <a:bodyPr/>
                  <a:lstStyle/>
                  <a:p>
                    <a:pPr>
                      <a:defRPr/>
                    </a:pPr>
                    <a:endParaRPr lang="zh-CN" altLang="en-US">
                      <a:cs typeface="+mn-ea"/>
                      <a:sym typeface="+mn-lt"/>
                    </a:endParaRPr>
                  </a:p>
                </p:txBody>
              </p:sp>
              <p:sp>
                <p:nvSpPr>
                  <p:cNvPr id="41" name="Freeform 18"/>
                  <p:cNvSpPr/>
                  <p:nvPr/>
                </p:nvSpPr>
                <p:spPr bwMode="auto">
                  <a:xfrm>
                    <a:off x="5956301" y="2033588"/>
                    <a:ext cx="127000" cy="125413"/>
                  </a:xfrm>
                  <a:custGeom>
                    <a:avLst/>
                    <a:gdLst>
                      <a:gd name="T0" fmla="*/ 88 w 88"/>
                      <a:gd name="T1" fmla="*/ 44 h 87"/>
                      <a:gd name="T2" fmla="*/ 44 w 88"/>
                      <a:gd name="T3" fmla="*/ 0 h 87"/>
                      <a:gd name="T4" fmla="*/ 0 w 88"/>
                      <a:gd name="T5" fmla="*/ 44 h 87"/>
                      <a:gd name="T6" fmla="*/ 44 w 88"/>
                      <a:gd name="T7" fmla="*/ 87 h 87"/>
                      <a:gd name="T8" fmla="*/ 88 w 88"/>
                      <a:gd name="T9" fmla="*/ 44 h 87"/>
                    </a:gdLst>
                    <a:ahLst/>
                    <a:cxnLst>
                      <a:cxn ang="0">
                        <a:pos x="T0" y="T1"/>
                      </a:cxn>
                      <a:cxn ang="0">
                        <a:pos x="T2" y="T3"/>
                      </a:cxn>
                      <a:cxn ang="0">
                        <a:pos x="T4" y="T5"/>
                      </a:cxn>
                      <a:cxn ang="0">
                        <a:pos x="T6" y="T7"/>
                      </a:cxn>
                      <a:cxn ang="0">
                        <a:pos x="T8" y="T9"/>
                      </a:cxn>
                    </a:cxnLst>
                    <a:rect l="0" t="0" r="r" b="b"/>
                    <a:pathLst>
                      <a:path w="88" h="87">
                        <a:moveTo>
                          <a:pt x="88" y="44"/>
                        </a:moveTo>
                        <a:cubicBezTo>
                          <a:pt x="88" y="19"/>
                          <a:pt x="68" y="0"/>
                          <a:pt x="44" y="0"/>
                        </a:cubicBezTo>
                        <a:cubicBezTo>
                          <a:pt x="20" y="0"/>
                          <a:pt x="1" y="19"/>
                          <a:pt x="0" y="44"/>
                        </a:cubicBezTo>
                        <a:cubicBezTo>
                          <a:pt x="0" y="68"/>
                          <a:pt x="20" y="87"/>
                          <a:pt x="44" y="87"/>
                        </a:cubicBezTo>
                        <a:cubicBezTo>
                          <a:pt x="68" y="87"/>
                          <a:pt x="88" y="68"/>
                          <a:pt x="88" y="44"/>
                        </a:cubicBezTo>
                        <a:close/>
                      </a:path>
                    </a:pathLst>
                  </a:custGeom>
                  <a:grpFill/>
                  <a:ln w="9525">
                    <a:solidFill>
                      <a:schemeClr val="bg1"/>
                    </a:solidFill>
                    <a:round/>
                  </a:ln>
                </p:spPr>
                <p:txBody>
                  <a:bodyPr/>
                  <a:lstStyle/>
                  <a:p>
                    <a:pPr>
                      <a:defRPr/>
                    </a:pPr>
                    <a:endParaRPr lang="zh-CN" altLang="en-US">
                      <a:cs typeface="+mn-ea"/>
                      <a:sym typeface="+mn-lt"/>
                    </a:endParaRPr>
                  </a:p>
                </p:txBody>
              </p:sp>
              <p:sp>
                <p:nvSpPr>
                  <p:cNvPr id="42" name="Freeform 19"/>
                  <p:cNvSpPr/>
                  <p:nvPr/>
                </p:nvSpPr>
                <p:spPr bwMode="auto">
                  <a:xfrm>
                    <a:off x="6008689" y="2162176"/>
                    <a:ext cx="23813" cy="23813"/>
                  </a:xfrm>
                  <a:custGeom>
                    <a:avLst/>
                    <a:gdLst>
                      <a:gd name="T0" fmla="*/ 7 w 15"/>
                      <a:gd name="T1" fmla="*/ 0 h 15"/>
                      <a:gd name="T2" fmla="*/ 15 w 15"/>
                      <a:gd name="T3" fmla="*/ 7 h 15"/>
                      <a:gd name="T4" fmla="*/ 7 w 15"/>
                      <a:gd name="T5" fmla="*/ 15 h 15"/>
                      <a:gd name="T6" fmla="*/ 0 w 15"/>
                      <a:gd name="T7" fmla="*/ 7 h 15"/>
                      <a:gd name="T8" fmla="*/ 7 w 15"/>
                      <a:gd name="T9" fmla="*/ 0 h 15"/>
                    </a:gdLst>
                    <a:ahLst/>
                    <a:cxnLst>
                      <a:cxn ang="0">
                        <a:pos x="T0" y="T1"/>
                      </a:cxn>
                      <a:cxn ang="0">
                        <a:pos x="T2" y="T3"/>
                      </a:cxn>
                      <a:cxn ang="0">
                        <a:pos x="T4" y="T5"/>
                      </a:cxn>
                      <a:cxn ang="0">
                        <a:pos x="T6" y="T7"/>
                      </a:cxn>
                      <a:cxn ang="0">
                        <a:pos x="T8" y="T9"/>
                      </a:cxn>
                    </a:cxnLst>
                    <a:rect l="0" t="0" r="r" b="b"/>
                    <a:pathLst>
                      <a:path w="15" h="15">
                        <a:moveTo>
                          <a:pt x="7" y="0"/>
                        </a:moveTo>
                        <a:lnTo>
                          <a:pt x="15" y="7"/>
                        </a:lnTo>
                        <a:lnTo>
                          <a:pt x="7" y="15"/>
                        </a:lnTo>
                        <a:lnTo>
                          <a:pt x="0" y="7"/>
                        </a:lnTo>
                        <a:lnTo>
                          <a:pt x="7" y="0"/>
                        </a:lnTo>
                        <a:close/>
                      </a:path>
                    </a:pathLst>
                  </a:custGeom>
                  <a:grpFill/>
                  <a:ln w="9525">
                    <a:solidFill>
                      <a:schemeClr val="bg1"/>
                    </a:solidFill>
                    <a:round/>
                  </a:ln>
                </p:spPr>
                <p:txBody>
                  <a:bodyPr/>
                  <a:lstStyle/>
                  <a:p>
                    <a:pPr>
                      <a:defRPr/>
                    </a:pPr>
                    <a:endParaRPr lang="zh-CN" altLang="en-US">
                      <a:cs typeface="+mn-ea"/>
                      <a:sym typeface="+mn-lt"/>
                    </a:endParaRPr>
                  </a:p>
                </p:txBody>
              </p:sp>
              <p:sp>
                <p:nvSpPr>
                  <p:cNvPr id="43" name="Freeform 20"/>
                  <p:cNvSpPr/>
                  <p:nvPr/>
                </p:nvSpPr>
                <p:spPr bwMode="auto">
                  <a:xfrm>
                    <a:off x="6003926" y="2185988"/>
                    <a:ext cx="33338" cy="85725"/>
                  </a:xfrm>
                  <a:custGeom>
                    <a:avLst/>
                    <a:gdLst>
                      <a:gd name="T0" fmla="*/ 16 w 21"/>
                      <a:gd name="T1" fmla="*/ 4 h 54"/>
                      <a:gd name="T2" fmla="*/ 10 w 21"/>
                      <a:gd name="T3" fmla="*/ 0 h 54"/>
                      <a:gd name="T4" fmla="*/ 6 w 21"/>
                      <a:gd name="T5" fmla="*/ 4 h 54"/>
                      <a:gd name="T6" fmla="*/ 0 w 21"/>
                      <a:gd name="T7" fmla="*/ 27 h 54"/>
                      <a:gd name="T8" fmla="*/ 10 w 21"/>
                      <a:gd name="T9" fmla="*/ 54 h 54"/>
                      <a:gd name="T10" fmla="*/ 21 w 21"/>
                      <a:gd name="T11" fmla="*/ 27 h 54"/>
                      <a:gd name="T12" fmla="*/ 16 w 21"/>
                      <a:gd name="T13" fmla="*/ 4 h 54"/>
                    </a:gdLst>
                    <a:ahLst/>
                    <a:cxnLst>
                      <a:cxn ang="0">
                        <a:pos x="T0" y="T1"/>
                      </a:cxn>
                      <a:cxn ang="0">
                        <a:pos x="T2" y="T3"/>
                      </a:cxn>
                      <a:cxn ang="0">
                        <a:pos x="T4" y="T5"/>
                      </a:cxn>
                      <a:cxn ang="0">
                        <a:pos x="T6" y="T7"/>
                      </a:cxn>
                      <a:cxn ang="0">
                        <a:pos x="T8" y="T9"/>
                      </a:cxn>
                      <a:cxn ang="0">
                        <a:pos x="T10" y="T11"/>
                      </a:cxn>
                      <a:cxn ang="0">
                        <a:pos x="T12" y="T13"/>
                      </a:cxn>
                    </a:cxnLst>
                    <a:rect l="0" t="0" r="r" b="b"/>
                    <a:pathLst>
                      <a:path w="21" h="54">
                        <a:moveTo>
                          <a:pt x="16" y="4"/>
                        </a:moveTo>
                        <a:lnTo>
                          <a:pt x="10" y="0"/>
                        </a:lnTo>
                        <a:lnTo>
                          <a:pt x="6" y="4"/>
                        </a:lnTo>
                        <a:lnTo>
                          <a:pt x="0" y="27"/>
                        </a:lnTo>
                        <a:lnTo>
                          <a:pt x="10" y="54"/>
                        </a:lnTo>
                        <a:lnTo>
                          <a:pt x="21" y="27"/>
                        </a:lnTo>
                        <a:lnTo>
                          <a:pt x="16" y="4"/>
                        </a:lnTo>
                        <a:close/>
                      </a:path>
                    </a:pathLst>
                  </a:custGeom>
                  <a:grpFill/>
                  <a:ln w="9525">
                    <a:solidFill>
                      <a:schemeClr val="bg1"/>
                    </a:solidFill>
                    <a:round/>
                  </a:ln>
                </p:spPr>
                <p:txBody>
                  <a:bodyPr/>
                  <a:lstStyle/>
                  <a:p>
                    <a:pPr>
                      <a:defRPr/>
                    </a:pPr>
                    <a:endParaRPr lang="zh-CN" altLang="en-US">
                      <a:cs typeface="+mn-ea"/>
                      <a:sym typeface="+mn-lt"/>
                    </a:endParaRPr>
                  </a:p>
                </p:txBody>
              </p:sp>
              <p:sp>
                <p:nvSpPr>
                  <p:cNvPr id="44" name="Oval 21"/>
                  <p:cNvSpPr>
                    <a:spLocks noChangeArrowheads="1"/>
                  </p:cNvSpPr>
                  <p:nvPr/>
                </p:nvSpPr>
                <p:spPr bwMode="auto">
                  <a:xfrm>
                    <a:off x="5594351" y="2033588"/>
                    <a:ext cx="127000" cy="125413"/>
                  </a:xfrm>
                  <a:prstGeom prst="ellipse">
                    <a:avLst/>
                  </a:prstGeom>
                  <a:grpFill/>
                  <a:ln w="9525">
                    <a:solidFill>
                      <a:schemeClr val="bg1"/>
                    </a:solidFill>
                    <a:round/>
                  </a:ln>
                </p:spPr>
                <p:txBody>
                  <a:bodyPr/>
                  <a:lstStyle/>
                  <a:p>
                    <a:pPr>
                      <a:defRPr/>
                    </a:pPr>
                    <a:endParaRPr lang="zh-CN" altLang="en-US">
                      <a:cs typeface="+mn-ea"/>
                      <a:sym typeface="+mn-lt"/>
                    </a:endParaRPr>
                  </a:p>
                </p:txBody>
              </p:sp>
              <p:sp>
                <p:nvSpPr>
                  <p:cNvPr id="45" name="Freeform 22"/>
                  <p:cNvSpPr/>
                  <p:nvPr/>
                </p:nvSpPr>
                <p:spPr bwMode="auto">
                  <a:xfrm>
                    <a:off x="5543551" y="2165351"/>
                    <a:ext cx="190500" cy="161925"/>
                  </a:xfrm>
                  <a:custGeom>
                    <a:avLst/>
                    <a:gdLst>
                      <a:gd name="T0" fmla="*/ 91 w 133"/>
                      <a:gd name="T1" fmla="*/ 100 h 112"/>
                      <a:gd name="T2" fmla="*/ 91 w 133"/>
                      <a:gd name="T3" fmla="*/ 100 h 112"/>
                      <a:gd name="T4" fmla="*/ 91 w 133"/>
                      <a:gd name="T5" fmla="*/ 99 h 112"/>
                      <a:gd name="T6" fmla="*/ 91 w 133"/>
                      <a:gd name="T7" fmla="*/ 96 h 112"/>
                      <a:gd name="T8" fmla="*/ 133 w 133"/>
                      <a:gd name="T9" fmla="*/ 13 h 112"/>
                      <a:gd name="T10" fmla="*/ 114 w 133"/>
                      <a:gd name="T11" fmla="*/ 0 h 112"/>
                      <a:gd name="T12" fmla="*/ 80 w 133"/>
                      <a:gd name="T13" fmla="*/ 92 h 112"/>
                      <a:gd name="T14" fmla="*/ 47 w 133"/>
                      <a:gd name="T15" fmla="*/ 0 h 112"/>
                      <a:gd name="T16" fmla="*/ 0 w 133"/>
                      <a:gd name="T17" fmla="*/ 68 h 112"/>
                      <a:gd name="T18" fmla="*/ 0 w 133"/>
                      <a:gd name="T19" fmla="*/ 70 h 112"/>
                      <a:gd name="T20" fmla="*/ 0 w 133"/>
                      <a:gd name="T21" fmla="*/ 71 h 112"/>
                      <a:gd name="T22" fmla="*/ 80 w 133"/>
                      <a:gd name="T23" fmla="*/ 112 h 112"/>
                      <a:gd name="T24" fmla="*/ 94 w 133"/>
                      <a:gd name="T25" fmla="*/ 112 h 112"/>
                      <a:gd name="T26" fmla="*/ 91 w 133"/>
                      <a:gd name="T27" fmla="*/ 100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3" h="112">
                        <a:moveTo>
                          <a:pt x="91" y="100"/>
                        </a:moveTo>
                        <a:cubicBezTo>
                          <a:pt x="91" y="100"/>
                          <a:pt x="91" y="100"/>
                          <a:pt x="91" y="100"/>
                        </a:cubicBezTo>
                        <a:cubicBezTo>
                          <a:pt x="91" y="100"/>
                          <a:pt x="91" y="100"/>
                          <a:pt x="91" y="99"/>
                        </a:cubicBezTo>
                        <a:cubicBezTo>
                          <a:pt x="91" y="98"/>
                          <a:pt x="91" y="97"/>
                          <a:pt x="91" y="96"/>
                        </a:cubicBezTo>
                        <a:cubicBezTo>
                          <a:pt x="93" y="63"/>
                          <a:pt x="108" y="33"/>
                          <a:pt x="133" y="13"/>
                        </a:cubicBezTo>
                        <a:cubicBezTo>
                          <a:pt x="127" y="8"/>
                          <a:pt x="121" y="4"/>
                          <a:pt x="114" y="0"/>
                        </a:cubicBezTo>
                        <a:cubicBezTo>
                          <a:pt x="80" y="92"/>
                          <a:pt x="80" y="92"/>
                          <a:pt x="80" y="92"/>
                        </a:cubicBezTo>
                        <a:cubicBezTo>
                          <a:pt x="47" y="0"/>
                          <a:pt x="47" y="0"/>
                          <a:pt x="47" y="0"/>
                        </a:cubicBezTo>
                        <a:cubicBezTo>
                          <a:pt x="21" y="12"/>
                          <a:pt x="2" y="38"/>
                          <a:pt x="0" y="68"/>
                        </a:cubicBezTo>
                        <a:cubicBezTo>
                          <a:pt x="0" y="69"/>
                          <a:pt x="0" y="70"/>
                          <a:pt x="0" y="70"/>
                        </a:cubicBezTo>
                        <a:cubicBezTo>
                          <a:pt x="0" y="71"/>
                          <a:pt x="0" y="71"/>
                          <a:pt x="0" y="71"/>
                        </a:cubicBezTo>
                        <a:cubicBezTo>
                          <a:pt x="1" y="90"/>
                          <a:pt x="37" y="112"/>
                          <a:pt x="80" y="112"/>
                        </a:cubicBezTo>
                        <a:cubicBezTo>
                          <a:pt x="85" y="112"/>
                          <a:pt x="89" y="112"/>
                          <a:pt x="94" y="112"/>
                        </a:cubicBezTo>
                        <a:cubicBezTo>
                          <a:pt x="92" y="108"/>
                          <a:pt x="91" y="104"/>
                          <a:pt x="91" y="100"/>
                        </a:cubicBezTo>
                        <a:close/>
                      </a:path>
                    </a:pathLst>
                  </a:custGeom>
                  <a:grpFill/>
                  <a:ln w="9525">
                    <a:solidFill>
                      <a:schemeClr val="bg1"/>
                    </a:solidFill>
                    <a:round/>
                  </a:ln>
                </p:spPr>
                <p:txBody>
                  <a:bodyPr/>
                  <a:lstStyle/>
                  <a:p>
                    <a:pPr>
                      <a:defRPr/>
                    </a:pPr>
                    <a:endParaRPr lang="zh-CN" altLang="en-US">
                      <a:cs typeface="+mn-ea"/>
                      <a:sym typeface="+mn-lt"/>
                    </a:endParaRPr>
                  </a:p>
                </p:txBody>
              </p:sp>
              <p:sp>
                <p:nvSpPr>
                  <p:cNvPr id="46" name="Freeform 23"/>
                  <p:cNvSpPr/>
                  <p:nvPr/>
                </p:nvSpPr>
                <p:spPr bwMode="auto">
                  <a:xfrm>
                    <a:off x="5646739" y="2162176"/>
                    <a:ext cx="23813" cy="23813"/>
                  </a:xfrm>
                  <a:custGeom>
                    <a:avLst/>
                    <a:gdLst>
                      <a:gd name="T0" fmla="*/ 7 w 15"/>
                      <a:gd name="T1" fmla="*/ 0 h 15"/>
                      <a:gd name="T2" fmla="*/ 15 w 15"/>
                      <a:gd name="T3" fmla="*/ 7 h 15"/>
                      <a:gd name="T4" fmla="*/ 7 w 15"/>
                      <a:gd name="T5" fmla="*/ 15 h 15"/>
                      <a:gd name="T6" fmla="*/ 0 w 15"/>
                      <a:gd name="T7" fmla="*/ 7 h 15"/>
                      <a:gd name="T8" fmla="*/ 7 w 15"/>
                      <a:gd name="T9" fmla="*/ 0 h 15"/>
                    </a:gdLst>
                    <a:ahLst/>
                    <a:cxnLst>
                      <a:cxn ang="0">
                        <a:pos x="T0" y="T1"/>
                      </a:cxn>
                      <a:cxn ang="0">
                        <a:pos x="T2" y="T3"/>
                      </a:cxn>
                      <a:cxn ang="0">
                        <a:pos x="T4" y="T5"/>
                      </a:cxn>
                      <a:cxn ang="0">
                        <a:pos x="T6" y="T7"/>
                      </a:cxn>
                      <a:cxn ang="0">
                        <a:pos x="T8" y="T9"/>
                      </a:cxn>
                    </a:cxnLst>
                    <a:rect l="0" t="0" r="r" b="b"/>
                    <a:pathLst>
                      <a:path w="15" h="15">
                        <a:moveTo>
                          <a:pt x="7" y="0"/>
                        </a:moveTo>
                        <a:lnTo>
                          <a:pt x="15" y="7"/>
                        </a:lnTo>
                        <a:lnTo>
                          <a:pt x="7" y="15"/>
                        </a:lnTo>
                        <a:lnTo>
                          <a:pt x="0" y="7"/>
                        </a:lnTo>
                        <a:lnTo>
                          <a:pt x="7" y="0"/>
                        </a:lnTo>
                        <a:close/>
                      </a:path>
                    </a:pathLst>
                  </a:custGeom>
                  <a:grpFill/>
                  <a:ln w="9525">
                    <a:solidFill>
                      <a:schemeClr val="bg1"/>
                    </a:solidFill>
                    <a:round/>
                  </a:ln>
                </p:spPr>
                <p:txBody>
                  <a:bodyPr/>
                  <a:lstStyle/>
                  <a:p>
                    <a:pPr>
                      <a:defRPr/>
                    </a:pPr>
                    <a:endParaRPr lang="zh-CN" altLang="en-US">
                      <a:cs typeface="+mn-ea"/>
                      <a:sym typeface="+mn-lt"/>
                    </a:endParaRPr>
                  </a:p>
                </p:txBody>
              </p:sp>
              <p:sp>
                <p:nvSpPr>
                  <p:cNvPr id="47" name="Freeform 24"/>
                  <p:cNvSpPr/>
                  <p:nvPr/>
                </p:nvSpPr>
                <p:spPr bwMode="auto">
                  <a:xfrm>
                    <a:off x="5641976" y="2185988"/>
                    <a:ext cx="33338" cy="85725"/>
                  </a:xfrm>
                  <a:custGeom>
                    <a:avLst/>
                    <a:gdLst>
                      <a:gd name="T0" fmla="*/ 16 w 21"/>
                      <a:gd name="T1" fmla="*/ 4 h 54"/>
                      <a:gd name="T2" fmla="*/ 10 w 21"/>
                      <a:gd name="T3" fmla="*/ 0 h 54"/>
                      <a:gd name="T4" fmla="*/ 5 w 21"/>
                      <a:gd name="T5" fmla="*/ 4 h 54"/>
                      <a:gd name="T6" fmla="*/ 0 w 21"/>
                      <a:gd name="T7" fmla="*/ 27 h 54"/>
                      <a:gd name="T8" fmla="*/ 10 w 21"/>
                      <a:gd name="T9" fmla="*/ 54 h 54"/>
                      <a:gd name="T10" fmla="*/ 21 w 21"/>
                      <a:gd name="T11" fmla="*/ 27 h 54"/>
                      <a:gd name="T12" fmla="*/ 16 w 21"/>
                      <a:gd name="T13" fmla="*/ 4 h 54"/>
                    </a:gdLst>
                    <a:ahLst/>
                    <a:cxnLst>
                      <a:cxn ang="0">
                        <a:pos x="T0" y="T1"/>
                      </a:cxn>
                      <a:cxn ang="0">
                        <a:pos x="T2" y="T3"/>
                      </a:cxn>
                      <a:cxn ang="0">
                        <a:pos x="T4" y="T5"/>
                      </a:cxn>
                      <a:cxn ang="0">
                        <a:pos x="T6" y="T7"/>
                      </a:cxn>
                      <a:cxn ang="0">
                        <a:pos x="T8" y="T9"/>
                      </a:cxn>
                      <a:cxn ang="0">
                        <a:pos x="T10" y="T11"/>
                      </a:cxn>
                      <a:cxn ang="0">
                        <a:pos x="T12" y="T13"/>
                      </a:cxn>
                    </a:cxnLst>
                    <a:rect l="0" t="0" r="r" b="b"/>
                    <a:pathLst>
                      <a:path w="21" h="54">
                        <a:moveTo>
                          <a:pt x="16" y="4"/>
                        </a:moveTo>
                        <a:lnTo>
                          <a:pt x="10" y="0"/>
                        </a:lnTo>
                        <a:lnTo>
                          <a:pt x="5" y="4"/>
                        </a:lnTo>
                        <a:lnTo>
                          <a:pt x="0" y="27"/>
                        </a:lnTo>
                        <a:lnTo>
                          <a:pt x="10" y="54"/>
                        </a:lnTo>
                        <a:lnTo>
                          <a:pt x="21" y="27"/>
                        </a:lnTo>
                        <a:lnTo>
                          <a:pt x="16" y="4"/>
                        </a:lnTo>
                        <a:close/>
                      </a:path>
                    </a:pathLst>
                  </a:custGeom>
                  <a:grpFill/>
                  <a:ln w="9525">
                    <a:solidFill>
                      <a:schemeClr val="bg1"/>
                    </a:solidFill>
                    <a:round/>
                  </a:ln>
                </p:spPr>
                <p:txBody>
                  <a:bodyPr/>
                  <a:lstStyle/>
                  <a:p>
                    <a:pPr>
                      <a:defRPr/>
                    </a:pPr>
                    <a:endParaRPr lang="zh-CN" altLang="en-US">
                      <a:cs typeface="+mn-ea"/>
                      <a:sym typeface="+mn-lt"/>
                    </a:endParaRPr>
                  </a:p>
                </p:txBody>
              </p:sp>
              <p:sp>
                <p:nvSpPr>
                  <p:cNvPr id="48" name="Freeform 25"/>
                  <p:cNvSpPr/>
                  <p:nvPr/>
                </p:nvSpPr>
                <p:spPr bwMode="auto">
                  <a:xfrm>
                    <a:off x="5943601" y="2165351"/>
                    <a:ext cx="192088" cy="161925"/>
                  </a:xfrm>
                  <a:custGeom>
                    <a:avLst/>
                    <a:gdLst>
                      <a:gd name="T0" fmla="*/ 133 w 133"/>
                      <a:gd name="T1" fmla="*/ 69 h 113"/>
                      <a:gd name="T2" fmla="*/ 87 w 133"/>
                      <a:gd name="T3" fmla="*/ 0 h 113"/>
                      <a:gd name="T4" fmla="*/ 53 w 133"/>
                      <a:gd name="T5" fmla="*/ 92 h 113"/>
                      <a:gd name="T6" fmla="*/ 20 w 133"/>
                      <a:gd name="T7" fmla="*/ 0 h 113"/>
                      <a:gd name="T8" fmla="*/ 0 w 133"/>
                      <a:gd name="T9" fmla="*/ 13 h 113"/>
                      <a:gd name="T10" fmla="*/ 22 w 133"/>
                      <a:gd name="T11" fmla="*/ 37 h 113"/>
                      <a:gd name="T12" fmla="*/ 43 w 133"/>
                      <a:gd name="T13" fmla="*/ 96 h 113"/>
                      <a:gd name="T14" fmla="*/ 43 w 133"/>
                      <a:gd name="T15" fmla="*/ 99 h 113"/>
                      <a:gd name="T16" fmla="*/ 43 w 133"/>
                      <a:gd name="T17" fmla="*/ 100 h 113"/>
                      <a:gd name="T18" fmla="*/ 43 w 133"/>
                      <a:gd name="T19" fmla="*/ 100 h 113"/>
                      <a:gd name="T20" fmla="*/ 40 w 133"/>
                      <a:gd name="T21" fmla="*/ 112 h 113"/>
                      <a:gd name="T22" fmla="*/ 53 w 133"/>
                      <a:gd name="T23" fmla="*/ 113 h 113"/>
                      <a:gd name="T24" fmla="*/ 133 w 133"/>
                      <a:gd name="T25" fmla="*/ 71 h 113"/>
                      <a:gd name="T26" fmla="*/ 133 w 133"/>
                      <a:gd name="T27" fmla="*/ 70 h 113"/>
                      <a:gd name="T28" fmla="*/ 133 w 133"/>
                      <a:gd name="T29" fmla="*/ 69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3" h="113">
                        <a:moveTo>
                          <a:pt x="133" y="69"/>
                        </a:moveTo>
                        <a:cubicBezTo>
                          <a:pt x="131" y="38"/>
                          <a:pt x="113" y="12"/>
                          <a:pt x="87" y="0"/>
                        </a:cubicBezTo>
                        <a:cubicBezTo>
                          <a:pt x="53" y="92"/>
                          <a:pt x="53" y="92"/>
                          <a:pt x="53" y="92"/>
                        </a:cubicBezTo>
                        <a:cubicBezTo>
                          <a:pt x="20" y="0"/>
                          <a:pt x="20" y="0"/>
                          <a:pt x="20" y="0"/>
                        </a:cubicBezTo>
                        <a:cubicBezTo>
                          <a:pt x="13" y="4"/>
                          <a:pt x="6" y="8"/>
                          <a:pt x="0" y="13"/>
                        </a:cubicBezTo>
                        <a:cubicBezTo>
                          <a:pt x="9" y="20"/>
                          <a:pt x="16" y="28"/>
                          <a:pt x="22" y="37"/>
                        </a:cubicBezTo>
                        <a:cubicBezTo>
                          <a:pt x="34" y="55"/>
                          <a:pt x="41" y="75"/>
                          <a:pt x="43" y="96"/>
                        </a:cubicBezTo>
                        <a:cubicBezTo>
                          <a:pt x="43" y="97"/>
                          <a:pt x="43" y="98"/>
                          <a:pt x="43" y="99"/>
                        </a:cubicBezTo>
                        <a:cubicBezTo>
                          <a:pt x="43" y="100"/>
                          <a:pt x="43" y="100"/>
                          <a:pt x="43" y="100"/>
                        </a:cubicBezTo>
                        <a:cubicBezTo>
                          <a:pt x="43" y="100"/>
                          <a:pt x="43" y="100"/>
                          <a:pt x="43" y="100"/>
                        </a:cubicBezTo>
                        <a:cubicBezTo>
                          <a:pt x="43" y="104"/>
                          <a:pt x="41" y="108"/>
                          <a:pt x="40" y="112"/>
                        </a:cubicBezTo>
                        <a:cubicBezTo>
                          <a:pt x="44" y="112"/>
                          <a:pt x="49" y="113"/>
                          <a:pt x="53" y="113"/>
                        </a:cubicBezTo>
                        <a:cubicBezTo>
                          <a:pt x="97" y="112"/>
                          <a:pt x="132" y="90"/>
                          <a:pt x="133" y="71"/>
                        </a:cubicBezTo>
                        <a:cubicBezTo>
                          <a:pt x="133" y="71"/>
                          <a:pt x="133" y="71"/>
                          <a:pt x="133" y="70"/>
                        </a:cubicBezTo>
                        <a:cubicBezTo>
                          <a:pt x="133" y="70"/>
                          <a:pt x="133" y="69"/>
                          <a:pt x="133" y="69"/>
                        </a:cubicBezTo>
                        <a:close/>
                      </a:path>
                    </a:pathLst>
                  </a:custGeom>
                  <a:grpFill/>
                  <a:ln w="9525">
                    <a:solidFill>
                      <a:schemeClr val="bg1"/>
                    </a:solidFill>
                    <a:round/>
                  </a:ln>
                </p:spPr>
                <p:txBody>
                  <a:bodyPr/>
                  <a:lstStyle/>
                  <a:p>
                    <a:pPr>
                      <a:defRPr/>
                    </a:pPr>
                    <a:endParaRPr lang="zh-CN" altLang="en-US">
                      <a:cs typeface="+mn-ea"/>
                      <a:sym typeface="+mn-lt"/>
                    </a:endParaRPr>
                  </a:p>
                </p:txBody>
              </p:sp>
            </p:grpSp>
          </p:grpSp>
        </p:grpSp>
        <p:grpSp>
          <p:nvGrpSpPr>
            <p:cNvPr id="71" name="组合 70"/>
            <p:cNvGrpSpPr/>
            <p:nvPr/>
          </p:nvGrpSpPr>
          <p:grpSpPr>
            <a:xfrm>
              <a:off x="6244" y="2601"/>
              <a:ext cx="1081" cy="1094"/>
              <a:chOff x="5237226" y="2582137"/>
              <a:chExt cx="914912" cy="926470"/>
            </a:xfrm>
            <a:solidFill>
              <a:schemeClr val="bg1"/>
            </a:solidFill>
          </p:grpSpPr>
          <p:sp>
            <p:nvSpPr>
              <p:cNvPr id="63" name="Freeform 1812"/>
              <p:cNvSpPr/>
              <p:nvPr/>
            </p:nvSpPr>
            <p:spPr>
              <a:xfrm>
                <a:off x="5237226" y="2582137"/>
                <a:ext cx="914912" cy="926470"/>
              </a:xfrm>
              <a:custGeom>
                <a:avLst/>
                <a:gdLst>
                  <a:gd name="txL" fmla="*/ 0 w 91"/>
                  <a:gd name="txT" fmla="*/ 0 h 92"/>
                  <a:gd name="txR" fmla="*/ 91 w 91"/>
                  <a:gd name="txB" fmla="*/ 92 h 92"/>
                </a:gdLst>
                <a:ahLst/>
                <a:cxnLst>
                  <a:cxn ang="0">
                    <a:pos x="463341" y="150743"/>
                  </a:cxn>
                  <a:cxn ang="0">
                    <a:pos x="376464" y="463826"/>
                  </a:cxn>
                  <a:cxn ang="0">
                    <a:pos x="63709" y="382657"/>
                  </a:cxn>
                  <a:cxn ang="0">
                    <a:pos x="150586" y="63776"/>
                  </a:cxn>
                  <a:cxn ang="0">
                    <a:pos x="463341" y="150743"/>
                  </a:cxn>
                </a:cxnLst>
                <a:rect l="txL" t="txT" r="txR" b="txB"/>
                <a:pathLst>
                  <a:path w="91" h="92">
                    <a:moveTo>
                      <a:pt x="80" y="26"/>
                    </a:moveTo>
                    <a:cubicBezTo>
                      <a:pt x="91" y="45"/>
                      <a:pt x="84" y="69"/>
                      <a:pt x="65" y="80"/>
                    </a:cubicBezTo>
                    <a:cubicBezTo>
                      <a:pt x="46" y="92"/>
                      <a:pt x="22" y="85"/>
                      <a:pt x="11" y="66"/>
                    </a:cubicBezTo>
                    <a:cubicBezTo>
                      <a:pt x="0" y="47"/>
                      <a:pt x="6" y="22"/>
                      <a:pt x="26" y="11"/>
                    </a:cubicBezTo>
                    <a:cubicBezTo>
                      <a:pt x="45" y="0"/>
                      <a:pt x="69" y="7"/>
                      <a:pt x="80" y="26"/>
                    </a:cubicBezTo>
                  </a:path>
                </a:pathLst>
              </a:custGeom>
              <a:solidFill>
                <a:srgbClr val="1B4367"/>
              </a:solidFill>
              <a:ln w="9525">
                <a:solidFill>
                  <a:schemeClr val="bg1"/>
                </a:solidFill>
              </a:ln>
            </p:spPr>
            <p:txBody>
              <a:bodyPr/>
              <a:lstStyle/>
              <a:p>
                <a:endParaRPr lang="zh-CN" altLang="en-US">
                  <a:cs typeface="+mn-ea"/>
                  <a:sym typeface="+mn-lt"/>
                </a:endParaRPr>
              </a:p>
            </p:txBody>
          </p:sp>
          <p:grpSp>
            <p:nvGrpSpPr>
              <p:cNvPr id="27" name="组合 26"/>
              <p:cNvGrpSpPr/>
              <p:nvPr/>
            </p:nvGrpSpPr>
            <p:grpSpPr>
              <a:xfrm>
                <a:off x="5443702" y="2786512"/>
                <a:ext cx="478851" cy="491868"/>
                <a:chOff x="5572126" y="3962401"/>
                <a:chExt cx="525463" cy="539750"/>
              </a:xfrm>
              <a:grpFill/>
            </p:grpSpPr>
            <p:sp>
              <p:nvSpPr>
                <p:cNvPr id="33" name="Freeform 26"/>
                <p:cNvSpPr>
                  <a:spLocks noEditPoints="1"/>
                </p:cNvSpPr>
                <p:nvPr/>
              </p:nvSpPr>
              <p:spPr bwMode="auto">
                <a:xfrm>
                  <a:off x="5572126" y="4130676"/>
                  <a:ext cx="371475" cy="371475"/>
                </a:xfrm>
                <a:custGeom>
                  <a:avLst/>
                  <a:gdLst>
                    <a:gd name="T0" fmla="*/ 258 w 258"/>
                    <a:gd name="T1" fmla="*/ 156 h 259"/>
                    <a:gd name="T2" fmla="*/ 258 w 258"/>
                    <a:gd name="T3" fmla="*/ 104 h 259"/>
                    <a:gd name="T4" fmla="*/ 239 w 258"/>
                    <a:gd name="T5" fmla="*/ 94 h 259"/>
                    <a:gd name="T6" fmla="*/ 232 w 258"/>
                    <a:gd name="T7" fmla="*/ 78 h 259"/>
                    <a:gd name="T8" fmla="*/ 239 w 258"/>
                    <a:gd name="T9" fmla="*/ 57 h 259"/>
                    <a:gd name="T10" fmla="*/ 202 w 258"/>
                    <a:gd name="T11" fmla="*/ 20 h 259"/>
                    <a:gd name="T12" fmla="*/ 180 w 258"/>
                    <a:gd name="T13" fmla="*/ 27 h 259"/>
                    <a:gd name="T14" fmla="*/ 166 w 258"/>
                    <a:gd name="T15" fmla="*/ 21 h 259"/>
                    <a:gd name="T16" fmla="*/ 155 w 258"/>
                    <a:gd name="T17" fmla="*/ 0 h 259"/>
                    <a:gd name="T18" fmla="*/ 103 w 258"/>
                    <a:gd name="T19" fmla="*/ 0 h 259"/>
                    <a:gd name="T20" fmla="*/ 92 w 258"/>
                    <a:gd name="T21" fmla="*/ 21 h 259"/>
                    <a:gd name="T22" fmla="*/ 79 w 258"/>
                    <a:gd name="T23" fmla="*/ 26 h 259"/>
                    <a:gd name="T24" fmla="*/ 56 w 258"/>
                    <a:gd name="T25" fmla="*/ 19 h 259"/>
                    <a:gd name="T26" fmla="*/ 19 w 258"/>
                    <a:gd name="T27" fmla="*/ 56 h 259"/>
                    <a:gd name="T28" fmla="*/ 26 w 258"/>
                    <a:gd name="T29" fmla="*/ 79 h 259"/>
                    <a:gd name="T30" fmla="*/ 21 w 258"/>
                    <a:gd name="T31" fmla="*/ 92 h 259"/>
                    <a:gd name="T32" fmla="*/ 0 w 258"/>
                    <a:gd name="T33" fmla="*/ 103 h 259"/>
                    <a:gd name="T34" fmla="*/ 0 w 258"/>
                    <a:gd name="T35" fmla="*/ 155 h 259"/>
                    <a:gd name="T36" fmla="*/ 20 w 258"/>
                    <a:gd name="T37" fmla="*/ 166 h 259"/>
                    <a:gd name="T38" fmla="*/ 26 w 258"/>
                    <a:gd name="T39" fmla="*/ 180 h 259"/>
                    <a:gd name="T40" fmla="*/ 19 w 258"/>
                    <a:gd name="T41" fmla="*/ 202 h 259"/>
                    <a:gd name="T42" fmla="*/ 56 w 258"/>
                    <a:gd name="T43" fmla="*/ 239 h 259"/>
                    <a:gd name="T44" fmla="*/ 76 w 258"/>
                    <a:gd name="T45" fmla="*/ 233 h 259"/>
                    <a:gd name="T46" fmla="*/ 92 w 258"/>
                    <a:gd name="T47" fmla="*/ 240 h 259"/>
                    <a:gd name="T48" fmla="*/ 102 w 258"/>
                    <a:gd name="T49" fmla="*/ 259 h 259"/>
                    <a:gd name="T50" fmla="*/ 155 w 258"/>
                    <a:gd name="T51" fmla="*/ 259 h 259"/>
                    <a:gd name="T52" fmla="*/ 164 w 258"/>
                    <a:gd name="T53" fmla="*/ 240 h 259"/>
                    <a:gd name="T54" fmla="*/ 181 w 258"/>
                    <a:gd name="T55" fmla="*/ 233 h 259"/>
                    <a:gd name="T56" fmla="*/ 201 w 258"/>
                    <a:gd name="T57" fmla="*/ 240 h 259"/>
                    <a:gd name="T58" fmla="*/ 238 w 258"/>
                    <a:gd name="T59" fmla="*/ 202 h 259"/>
                    <a:gd name="T60" fmla="*/ 232 w 258"/>
                    <a:gd name="T61" fmla="*/ 183 h 259"/>
                    <a:gd name="T62" fmla="*/ 239 w 258"/>
                    <a:gd name="T63" fmla="*/ 166 h 259"/>
                    <a:gd name="T64" fmla="*/ 258 w 258"/>
                    <a:gd name="T65" fmla="*/ 156 h 259"/>
                    <a:gd name="T66" fmla="*/ 187 w 258"/>
                    <a:gd name="T67" fmla="*/ 130 h 259"/>
                    <a:gd name="T68" fmla="*/ 130 w 258"/>
                    <a:gd name="T69" fmla="*/ 188 h 259"/>
                    <a:gd name="T70" fmla="*/ 71 w 258"/>
                    <a:gd name="T71" fmla="*/ 130 h 259"/>
                    <a:gd name="T72" fmla="*/ 130 w 258"/>
                    <a:gd name="T73" fmla="*/ 72 h 259"/>
                    <a:gd name="T74" fmla="*/ 187 w 258"/>
                    <a:gd name="T75" fmla="*/ 130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58" h="259">
                      <a:moveTo>
                        <a:pt x="258" y="156"/>
                      </a:moveTo>
                      <a:cubicBezTo>
                        <a:pt x="258" y="104"/>
                        <a:pt x="258" y="104"/>
                        <a:pt x="258" y="104"/>
                      </a:cubicBezTo>
                      <a:cubicBezTo>
                        <a:pt x="239" y="94"/>
                        <a:pt x="239" y="94"/>
                        <a:pt x="239" y="94"/>
                      </a:cubicBezTo>
                      <a:cubicBezTo>
                        <a:pt x="237" y="88"/>
                        <a:pt x="235" y="83"/>
                        <a:pt x="232" y="78"/>
                      </a:cubicBezTo>
                      <a:cubicBezTo>
                        <a:pt x="239" y="57"/>
                        <a:pt x="239" y="57"/>
                        <a:pt x="239" y="57"/>
                      </a:cubicBezTo>
                      <a:cubicBezTo>
                        <a:pt x="202" y="20"/>
                        <a:pt x="202" y="20"/>
                        <a:pt x="202" y="20"/>
                      </a:cubicBezTo>
                      <a:cubicBezTo>
                        <a:pt x="180" y="27"/>
                        <a:pt x="180" y="27"/>
                        <a:pt x="180" y="27"/>
                      </a:cubicBezTo>
                      <a:cubicBezTo>
                        <a:pt x="175" y="25"/>
                        <a:pt x="171" y="23"/>
                        <a:pt x="166" y="21"/>
                      </a:cubicBezTo>
                      <a:cubicBezTo>
                        <a:pt x="155" y="0"/>
                        <a:pt x="155" y="0"/>
                        <a:pt x="155" y="0"/>
                      </a:cubicBezTo>
                      <a:cubicBezTo>
                        <a:pt x="103" y="0"/>
                        <a:pt x="103" y="0"/>
                        <a:pt x="103" y="0"/>
                      </a:cubicBezTo>
                      <a:cubicBezTo>
                        <a:pt x="92" y="21"/>
                        <a:pt x="92" y="21"/>
                        <a:pt x="92" y="21"/>
                      </a:cubicBezTo>
                      <a:cubicBezTo>
                        <a:pt x="88" y="23"/>
                        <a:pt x="83" y="25"/>
                        <a:pt x="79" y="26"/>
                      </a:cubicBezTo>
                      <a:cubicBezTo>
                        <a:pt x="56" y="19"/>
                        <a:pt x="56" y="19"/>
                        <a:pt x="56" y="19"/>
                      </a:cubicBezTo>
                      <a:cubicBezTo>
                        <a:pt x="19" y="56"/>
                        <a:pt x="19" y="56"/>
                        <a:pt x="19" y="56"/>
                      </a:cubicBezTo>
                      <a:cubicBezTo>
                        <a:pt x="26" y="79"/>
                        <a:pt x="26" y="79"/>
                        <a:pt x="26" y="79"/>
                      </a:cubicBezTo>
                      <a:cubicBezTo>
                        <a:pt x="24" y="83"/>
                        <a:pt x="22" y="87"/>
                        <a:pt x="21" y="92"/>
                      </a:cubicBezTo>
                      <a:cubicBezTo>
                        <a:pt x="0" y="103"/>
                        <a:pt x="0" y="103"/>
                        <a:pt x="0" y="103"/>
                      </a:cubicBezTo>
                      <a:cubicBezTo>
                        <a:pt x="0" y="155"/>
                        <a:pt x="0" y="155"/>
                        <a:pt x="0" y="155"/>
                      </a:cubicBezTo>
                      <a:cubicBezTo>
                        <a:pt x="20" y="166"/>
                        <a:pt x="20" y="166"/>
                        <a:pt x="20" y="166"/>
                      </a:cubicBezTo>
                      <a:cubicBezTo>
                        <a:pt x="21" y="171"/>
                        <a:pt x="23" y="176"/>
                        <a:pt x="26" y="180"/>
                      </a:cubicBezTo>
                      <a:cubicBezTo>
                        <a:pt x="19" y="202"/>
                        <a:pt x="19" y="202"/>
                        <a:pt x="19" y="202"/>
                      </a:cubicBezTo>
                      <a:cubicBezTo>
                        <a:pt x="56" y="239"/>
                        <a:pt x="56" y="239"/>
                        <a:pt x="56" y="239"/>
                      </a:cubicBezTo>
                      <a:cubicBezTo>
                        <a:pt x="76" y="233"/>
                        <a:pt x="76" y="233"/>
                        <a:pt x="76" y="233"/>
                      </a:cubicBezTo>
                      <a:cubicBezTo>
                        <a:pt x="81" y="235"/>
                        <a:pt x="87" y="238"/>
                        <a:pt x="92" y="240"/>
                      </a:cubicBezTo>
                      <a:cubicBezTo>
                        <a:pt x="102" y="259"/>
                        <a:pt x="102" y="259"/>
                        <a:pt x="102" y="259"/>
                      </a:cubicBezTo>
                      <a:cubicBezTo>
                        <a:pt x="155" y="259"/>
                        <a:pt x="155" y="259"/>
                        <a:pt x="155" y="259"/>
                      </a:cubicBezTo>
                      <a:cubicBezTo>
                        <a:pt x="164" y="240"/>
                        <a:pt x="164" y="240"/>
                        <a:pt x="164" y="240"/>
                      </a:cubicBezTo>
                      <a:cubicBezTo>
                        <a:pt x="170" y="239"/>
                        <a:pt x="176" y="236"/>
                        <a:pt x="181" y="233"/>
                      </a:cubicBezTo>
                      <a:cubicBezTo>
                        <a:pt x="201" y="240"/>
                        <a:pt x="201" y="240"/>
                        <a:pt x="201" y="240"/>
                      </a:cubicBezTo>
                      <a:cubicBezTo>
                        <a:pt x="238" y="202"/>
                        <a:pt x="238" y="202"/>
                        <a:pt x="238" y="202"/>
                      </a:cubicBezTo>
                      <a:cubicBezTo>
                        <a:pt x="232" y="183"/>
                        <a:pt x="232" y="183"/>
                        <a:pt x="232" y="183"/>
                      </a:cubicBezTo>
                      <a:cubicBezTo>
                        <a:pt x="235" y="177"/>
                        <a:pt x="237" y="172"/>
                        <a:pt x="239" y="166"/>
                      </a:cubicBezTo>
                      <a:lnTo>
                        <a:pt x="258" y="156"/>
                      </a:lnTo>
                      <a:close/>
                      <a:moveTo>
                        <a:pt x="187" y="130"/>
                      </a:moveTo>
                      <a:cubicBezTo>
                        <a:pt x="187" y="162"/>
                        <a:pt x="161" y="188"/>
                        <a:pt x="130" y="188"/>
                      </a:cubicBezTo>
                      <a:cubicBezTo>
                        <a:pt x="97" y="188"/>
                        <a:pt x="71" y="162"/>
                        <a:pt x="71" y="130"/>
                      </a:cubicBezTo>
                      <a:cubicBezTo>
                        <a:pt x="71" y="98"/>
                        <a:pt x="97" y="72"/>
                        <a:pt x="130" y="72"/>
                      </a:cubicBezTo>
                      <a:cubicBezTo>
                        <a:pt x="161" y="72"/>
                        <a:pt x="187" y="98"/>
                        <a:pt x="187" y="130"/>
                      </a:cubicBez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mn-ea"/>
                    <a:sym typeface="+mn-lt"/>
                  </a:endParaRPr>
                </a:p>
              </p:txBody>
            </p:sp>
            <p:sp>
              <p:nvSpPr>
                <p:cNvPr id="34" name="Freeform 27"/>
                <p:cNvSpPr>
                  <a:spLocks noEditPoints="1"/>
                </p:cNvSpPr>
                <p:nvPr/>
              </p:nvSpPr>
              <p:spPr bwMode="auto">
                <a:xfrm>
                  <a:off x="5818189" y="3962401"/>
                  <a:ext cx="192088" cy="188913"/>
                </a:xfrm>
                <a:custGeom>
                  <a:avLst/>
                  <a:gdLst>
                    <a:gd name="T0" fmla="*/ 133 w 133"/>
                    <a:gd name="T1" fmla="*/ 80 h 132"/>
                    <a:gd name="T2" fmla="*/ 133 w 133"/>
                    <a:gd name="T3" fmla="*/ 53 h 132"/>
                    <a:gd name="T4" fmla="*/ 123 w 133"/>
                    <a:gd name="T5" fmla="*/ 48 h 132"/>
                    <a:gd name="T6" fmla="*/ 120 w 133"/>
                    <a:gd name="T7" fmla="*/ 40 h 132"/>
                    <a:gd name="T8" fmla="*/ 123 w 133"/>
                    <a:gd name="T9" fmla="*/ 29 h 132"/>
                    <a:gd name="T10" fmla="*/ 104 w 133"/>
                    <a:gd name="T11" fmla="*/ 9 h 132"/>
                    <a:gd name="T12" fmla="*/ 93 w 133"/>
                    <a:gd name="T13" fmla="*/ 13 h 132"/>
                    <a:gd name="T14" fmla="*/ 86 w 133"/>
                    <a:gd name="T15" fmla="*/ 10 h 132"/>
                    <a:gd name="T16" fmla="*/ 80 w 133"/>
                    <a:gd name="T17" fmla="*/ 0 h 132"/>
                    <a:gd name="T18" fmla="*/ 53 w 133"/>
                    <a:gd name="T19" fmla="*/ 0 h 132"/>
                    <a:gd name="T20" fmla="*/ 48 w 133"/>
                    <a:gd name="T21" fmla="*/ 10 h 132"/>
                    <a:gd name="T22" fmla="*/ 41 w 133"/>
                    <a:gd name="T23" fmla="*/ 13 h 132"/>
                    <a:gd name="T24" fmla="*/ 29 w 133"/>
                    <a:gd name="T25" fmla="*/ 9 h 132"/>
                    <a:gd name="T26" fmla="*/ 10 w 133"/>
                    <a:gd name="T27" fmla="*/ 28 h 132"/>
                    <a:gd name="T28" fmla="*/ 14 w 133"/>
                    <a:gd name="T29" fmla="*/ 40 h 132"/>
                    <a:gd name="T30" fmla="*/ 11 w 133"/>
                    <a:gd name="T31" fmla="*/ 47 h 132"/>
                    <a:gd name="T32" fmla="*/ 0 w 133"/>
                    <a:gd name="T33" fmla="*/ 52 h 132"/>
                    <a:gd name="T34" fmla="*/ 0 w 133"/>
                    <a:gd name="T35" fmla="*/ 79 h 132"/>
                    <a:gd name="T36" fmla="*/ 11 w 133"/>
                    <a:gd name="T37" fmla="*/ 85 h 132"/>
                    <a:gd name="T38" fmla="*/ 13 w 133"/>
                    <a:gd name="T39" fmla="*/ 92 h 132"/>
                    <a:gd name="T40" fmla="*/ 10 w 133"/>
                    <a:gd name="T41" fmla="*/ 103 h 132"/>
                    <a:gd name="T42" fmla="*/ 29 w 133"/>
                    <a:gd name="T43" fmla="*/ 122 h 132"/>
                    <a:gd name="T44" fmla="*/ 39 w 133"/>
                    <a:gd name="T45" fmla="*/ 119 h 132"/>
                    <a:gd name="T46" fmla="*/ 48 w 133"/>
                    <a:gd name="T47" fmla="*/ 122 h 132"/>
                    <a:gd name="T48" fmla="*/ 53 w 133"/>
                    <a:gd name="T49" fmla="*/ 132 h 132"/>
                    <a:gd name="T50" fmla="*/ 80 w 133"/>
                    <a:gd name="T51" fmla="*/ 132 h 132"/>
                    <a:gd name="T52" fmla="*/ 85 w 133"/>
                    <a:gd name="T53" fmla="*/ 123 h 132"/>
                    <a:gd name="T54" fmla="*/ 94 w 133"/>
                    <a:gd name="T55" fmla="*/ 119 h 132"/>
                    <a:gd name="T56" fmla="*/ 104 w 133"/>
                    <a:gd name="T57" fmla="*/ 122 h 132"/>
                    <a:gd name="T58" fmla="*/ 123 w 133"/>
                    <a:gd name="T59" fmla="*/ 103 h 132"/>
                    <a:gd name="T60" fmla="*/ 120 w 133"/>
                    <a:gd name="T61" fmla="*/ 93 h 132"/>
                    <a:gd name="T62" fmla="*/ 123 w 133"/>
                    <a:gd name="T63" fmla="*/ 85 h 132"/>
                    <a:gd name="T64" fmla="*/ 133 w 133"/>
                    <a:gd name="T65" fmla="*/ 80 h 132"/>
                    <a:gd name="T66" fmla="*/ 97 w 133"/>
                    <a:gd name="T67" fmla="*/ 66 h 132"/>
                    <a:gd name="T68" fmla="*/ 67 w 133"/>
                    <a:gd name="T69" fmla="*/ 96 h 132"/>
                    <a:gd name="T70" fmla="*/ 37 w 133"/>
                    <a:gd name="T71" fmla="*/ 66 h 132"/>
                    <a:gd name="T72" fmla="*/ 67 w 133"/>
                    <a:gd name="T73" fmla="*/ 37 h 132"/>
                    <a:gd name="T74" fmla="*/ 97 w 133"/>
                    <a:gd name="T75" fmla="*/ 66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3" h="132">
                      <a:moveTo>
                        <a:pt x="133" y="80"/>
                      </a:moveTo>
                      <a:cubicBezTo>
                        <a:pt x="133" y="53"/>
                        <a:pt x="133" y="53"/>
                        <a:pt x="133" y="53"/>
                      </a:cubicBezTo>
                      <a:cubicBezTo>
                        <a:pt x="123" y="48"/>
                        <a:pt x="123" y="48"/>
                        <a:pt x="123" y="48"/>
                      </a:cubicBezTo>
                      <a:cubicBezTo>
                        <a:pt x="122" y="45"/>
                        <a:pt x="121" y="42"/>
                        <a:pt x="120" y="40"/>
                      </a:cubicBezTo>
                      <a:cubicBezTo>
                        <a:pt x="123" y="29"/>
                        <a:pt x="123" y="29"/>
                        <a:pt x="123" y="29"/>
                      </a:cubicBezTo>
                      <a:cubicBezTo>
                        <a:pt x="104" y="9"/>
                        <a:pt x="104" y="9"/>
                        <a:pt x="104" y="9"/>
                      </a:cubicBezTo>
                      <a:cubicBezTo>
                        <a:pt x="93" y="13"/>
                        <a:pt x="93" y="13"/>
                        <a:pt x="93" y="13"/>
                      </a:cubicBezTo>
                      <a:cubicBezTo>
                        <a:pt x="91" y="12"/>
                        <a:pt x="88" y="11"/>
                        <a:pt x="86" y="10"/>
                      </a:cubicBezTo>
                      <a:cubicBezTo>
                        <a:pt x="80" y="0"/>
                        <a:pt x="80" y="0"/>
                        <a:pt x="80" y="0"/>
                      </a:cubicBezTo>
                      <a:cubicBezTo>
                        <a:pt x="53" y="0"/>
                        <a:pt x="53" y="0"/>
                        <a:pt x="53" y="0"/>
                      </a:cubicBezTo>
                      <a:cubicBezTo>
                        <a:pt x="48" y="10"/>
                        <a:pt x="48" y="10"/>
                        <a:pt x="48" y="10"/>
                      </a:cubicBezTo>
                      <a:cubicBezTo>
                        <a:pt x="46" y="11"/>
                        <a:pt x="43" y="12"/>
                        <a:pt x="41" y="13"/>
                      </a:cubicBezTo>
                      <a:cubicBezTo>
                        <a:pt x="29" y="9"/>
                        <a:pt x="29" y="9"/>
                        <a:pt x="29" y="9"/>
                      </a:cubicBezTo>
                      <a:cubicBezTo>
                        <a:pt x="10" y="28"/>
                        <a:pt x="10" y="28"/>
                        <a:pt x="10" y="28"/>
                      </a:cubicBezTo>
                      <a:cubicBezTo>
                        <a:pt x="14" y="40"/>
                        <a:pt x="14" y="40"/>
                        <a:pt x="14" y="40"/>
                      </a:cubicBezTo>
                      <a:cubicBezTo>
                        <a:pt x="13" y="42"/>
                        <a:pt x="12" y="44"/>
                        <a:pt x="11" y="47"/>
                      </a:cubicBezTo>
                      <a:cubicBezTo>
                        <a:pt x="0" y="52"/>
                        <a:pt x="0" y="52"/>
                        <a:pt x="0" y="52"/>
                      </a:cubicBezTo>
                      <a:cubicBezTo>
                        <a:pt x="0" y="79"/>
                        <a:pt x="0" y="79"/>
                        <a:pt x="0" y="79"/>
                      </a:cubicBezTo>
                      <a:cubicBezTo>
                        <a:pt x="11" y="85"/>
                        <a:pt x="11" y="85"/>
                        <a:pt x="11" y="85"/>
                      </a:cubicBezTo>
                      <a:cubicBezTo>
                        <a:pt x="11" y="87"/>
                        <a:pt x="12" y="90"/>
                        <a:pt x="13" y="92"/>
                      </a:cubicBezTo>
                      <a:cubicBezTo>
                        <a:pt x="10" y="103"/>
                        <a:pt x="10" y="103"/>
                        <a:pt x="10" y="103"/>
                      </a:cubicBezTo>
                      <a:cubicBezTo>
                        <a:pt x="29" y="122"/>
                        <a:pt x="29" y="122"/>
                        <a:pt x="29" y="122"/>
                      </a:cubicBezTo>
                      <a:cubicBezTo>
                        <a:pt x="39" y="119"/>
                        <a:pt x="39" y="119"/>
                        <a:pt x="39" y="119"/>
                      </a:cubicBezTo>
                      <a:cubicBezTo>
                        <a:pt x="42" y="120"/>
                        <a:pt x="45" y="122"/>
                        <a:pt x="48" y="122"/>
                      </a:cubicBezTo>
                      <a:cubicBezTo>
                        <a:pt x="53" y="132"/>
                        <a:pt x="53" y="132"/>
                        <a:pt x="53" y="132"/>
                      </a:cubicBezTo>
                      <a:cubicBezTo>
                        <a:pt x="80" y="132"/>
                        <a:pt x="80" y="132"/>
                        <a:pt x="80" y="132"/>
                      </a:cubicBezTo>
                      <a:cubicBezTo>
                        <a:pt x="85" y="123"/>
                        <a:pt x="85" y="123"/>
                        <a:pt x="85" y="123"/>
                      </a:cubicBezTo>
                      <a:cubicBezTo>
                        <a:pt x="88" y="122"/>
                        <a:pt x="91" y="121"/>
                        <a:pt x="94" y="119"/>
                      </a:cubicBezTo>
                      <a:cubicBezTo>
                        <a:pt x="104" y="122"/>
                        <a:pt x="104" y="122"/>
                        <a:pt x="104" y="122"/>
                      </a:cubicBezTo>
                      <a:cubicBezTo>
                        <a:pt x="123" y="103"/>
                        <a:pt x="123" y="103"/>
                        <a:pt x="123" y="103"/>
                      </a:cubicBezTo>
                      <a:cubicBezTo>
                        <a:pt x="120" y="93"/>
                        <a:pt x="120" y="93"/>
                        <a:pt x="120" y="93"/>
                      </a:cubicBezTo>
                      <a:cubicBezTo>
                        <a:pt x="121" y="90"/>
                        <a:pt x="122" y="88"/>
                        <a:pt x="123" y="85"/>
                      </a:cubicBezTo>
                      <a:lnTo>
                        <a:pt x="133" y="80"/>
                      </a:lnTo>
                      <a:close/>
                      <a:moveTo>
                        <a:pt x="97" y="66"/>
                      </a:moveTo>
                      <a:cubicBezTo>
                        <a:pt x="97" y="83"/>
                        <a:pt x="83" y="96"/>
                        <a:pt x="67" y="96"/>
                      </a:cubicBezTo>
                      <a:cubicBezTo>
                        <a:pt x="50" y="96"/>
                        <a:pt x="37" y="83"/>
                        <a:pt x="37" y="66"/>
                      </a:cubicBezTo>
                      <a:cubicBezTo>
                        <a:pt x="37" y="50"/>
                        <a:pt x="50" y="37"/>
                        <a:pt x="67" y="37"/>
                      </a:cubicBezTo>
                      <a:cubicBezTo>
                        <a:pt x="83" y="37"/>
                        <a:pt x="97" y="50"/>
                        <a:pt x="97" y="66"/>
                      </a:cubicBez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mn-ea"/>
                    <a:sym typeface="+mn-lt"/>
                  </a:endParaRPr>
                </a:p>
              </p:txBody>
            </p:sp>
            <p:sp>
              <p:nvSpPr>
                <p:cNvPr id="35" name="Freeform 28"/>
                <p:cNvSpPr>
                  <a:spLocks noEditPoints="1"/>
                </p:cNvSpPr>
                <p:nvPr/>
              </p:nvSpPr>
              <p:spPr bwMode="auto">
                <a:xfrm>
                  <a:off x="5942014" y="4138613"/>
                  <a:ext cx="155575" cy="155575"/>
                </a:xfrm>
                <a:custGeom>
                  <a:avLst/>
                  <a:gdLst>
                    <a:gd name="T0" fmla="*/ 108 w 108"/>
                    <a:gd name="T1" fmla="*/ 65 h 108"/>
                    <a:gd name="T2" fmla="*/ 108 w 108"/>
                    <a:gd name="T3" fmla="*/ 43 h 108"/>
                    <a:gd name="T4" fmla="*/ 100 w 108"/>
                    <a:gd name="T5" fmla="*/ 39 h 108"/>
                    <a:gd name="T6" fmla="*/ 97 w 108"/>
                    <a:gd name="T7" fmla="*/ 33 h 108"/>
                    <a:gd name="T8" fmla="*/ 100 w 108"/>
                    <a:gd name="T9" fmla="*/ 24 h 108"/>
                    <a:gd name="T10" fmla="*/ 84 w 108"/>
                    <a:gd name="T11" fmla="*/ 8 h 108"/>
                    <a:gd name="T12" fmla="*/ 75 w 108"/>
                    <a:gd name="T13" fmla="*/ 11 h 108"/>
                    <a:gd name="T14" fmla="*/ 70 w 108"/>
                    <a:gd name="T15" fmla="*/ 9 h 108"/>
                    <a:gd name="T16" fmla="*/ 65 w 108"/>
                    <a:gd name="T17" fmla="*/ 0 h 108"/>
                    <a:gd name="T18" fmla="*/ 43 w 108"/>
                    <a:gd name="T19" fmla="*/ 0 h 108"/>
                    <a:gd name="T20" fmla="*/ 39 w 108"/>
                    <a:gd name="T21" fmla="*/ 9 h 108"/>
                    <a:gd name="T22" fmla="*/ 33 w 108"/>
                    <a:gd name="T23" fmla="*/ 11 h 108"/>
                    <a:gd name="T24" fmla="*/ 24 w 108"/>
                    <a:gd name="T25" fmla="*/ 8 h 108"/>
                    <a:gd name="T26" fmla="*/ 8 w 108"/>
                    <a:gd name="T27" fmla="*/ 24 h 108"/>
                    <a:gd name="T28" fmla="*/ 11 w 108"/>
                    <a:gd name="T29" fmla="*/ 33 h 108"/>
                    <a:gd name="T30" fmla="*/ 9 w 108"/>
                    <a:gd name="T31" fmla="*/ 39 h 108"/>
                    <a:gd name="T32" fmla="*/ 0 w 108"/>
                    <a:gd name="T33" fmla="*/ 43 h 108"/>
                    <a:gd name="T34" fmla="*/ 0 w 108"/>
                    <a:gd name="T35" fmla="*/ 65 h 108"/>
                    <a:gd name="T36" fmla="*/ 8 w 108"/>
                    <a:gd name="T37" fmla="*/ 69 h 108"/>
                    <a:gd name="T38" fmla="*/ 11 w 108"/>
                    <a:gd name="T39" fmla="*/ 76 h 108"/>
                    <a:gd name="T40" fmla="*/ 8 w 108"/>
                    <a:gd name="T41" fmla="*/ 84 h 108"/>
                    <a:gd name="T42" fmla="*/ 23 w 108"/>
                    <a:gd name="T43" fmla="*/ 100 h 108"/>
                    <a:gd name="T44" fmla="*/ 32 w 108"/>
                    <a:gd name="T45" fmla="*/ 97 h 108"/>
                    <a:gd name="T46" fmla="*/ 39 w 108"/>
                    <a:gd name="T47" fmla="*/ 100 h 108"/>
                    <a:gd name="T48" fmla="*/ 43 w 108"/>
                    <a:gd name="T49" fmla="*/ 108 h 108"/>
                    <a:gd name="T50" fmla="*/ 65 w 108"/>
                    <a:gd name="T51" fmla="*/ 108 h 108"/>
                    <a:gd name="T52" fmla="*/ 69 w 108"/>
                    <a:gd name="T53" fmla="*/ 100 h 108"/>
                    <a:gd name="T54" fmla="*/ 76 w 108"/>
                    <a:gd name="T55" fmla="*/ 98 h 108"/>
                    <a:gd name="T56" fmla="*/ 84 w 108"/>
                    <a:gd name="T57" fmla="*/ 100 h 108"/>
                    <a:gd name="T58" fmla="*/ 100 w 108"/>
                    <a:gd name="T59" fmla="*/ 85 h 108"/>
                    <a:gd name="T60" fmla="*/ 97 w 108"/>
                    <a:gd name="T61" fmla="*/ 76 h 108"/>
                    <a:gd name="T62" fmla="*/ 100 w 108"/>
                    <a:gd name="T63" fmla="*/ 69 h 108"/>
                    <a:gd name="T64" fmla="*/ 108 w 108"/>
                    <a:gd name="T65" fmla="*/ 65 h 108"/>
                    <a:gd name="T66" fmla="*/ 78 w 108"/>
                    <a:gd name="T67" fmla="*/ 54 h 108"/>
                    <a:gd name="T68" fmla="*/ 54 w 108"/>
                    <a:gd name="T69" fmla="*/ 79 h 108"/>
                    <a:gd name="T70" fmla="*/ 30 w 108"/>
                    <a:gd name="T71" fmla="*/ 54 h 108"/>
                    <a:gd name="T72" fmla="*/ 54 w 108"/>
                    <a:gd name="T73" fmla="*/ 30 h 108"/>
                    <a:gd name="T74" fmla="*/ 78 w 108"/>
                    <a:gd name="T75" fmla="*/ 54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8" h="108">
                      <a:moveTo>
                        <a:pt x="108" y="65"/>
                      </a:moveTo>
                      <a:cubicBezTo>
                        <a:pt x="108" y="43"/>
                        <a:pt x="108" y="43"/>
                        <a:pt x="108" y="43"/>
                      </a:cubicBezTo>
                      <a:cubicBezTo>
                        <a:pt x="100" y="39"/>
                        <a:pt x="100" y="39"/>
                        <a:pt x="100" y="39"/>
                      </a:cubicBezTo>
                      <a:cubicBezTo>
                        <a:pt x="99" y="37"/>
                        <a:pt x="98" y="35"/>
                        <a:pt x="97" y="33"/>
                      </a:cubicBezTo>
                      <a:cubicBezTo>
                        <a:pt x="100" y="24"/>
                        <a:pt x="100" y="24"/>
                        <a:pt x="100" y="24"/>
                      </a:cubicBezTo>
                      <a:cubicBezTo>
                        <a:pt x="84" y="8"/>
                        <a:pt x="84" y="8"/>
                        <a:pt x="84" y="8"/>
                      </a:cubicBezTo>
                      <a:cubicBezTo>
                        <a:pt x="75" y="11"/>
                        <a:pt x="75" y="11"/>
                        <a:pt x="75" y="11"/>
                      </a:cubicBezTo>
                      <a:cubicBezTo>
                        <a:pt x="73" y="10"/>
                        <a:pt x="72" y="10"/>
                        <a:pt x="70" y="9"/>
                      </a:cubicBezTo>
                      <a:cubicBezTo>
                        <a:pt x="65" y="0"/>
                        <a:pt x="65" y="0"/>
                        <a:pt x="65" y="0"/>
                      </a:cubicBezTo>
                      <a:cubicBezTo>
                        <a:pt x="43" y="0"/>
                        <a:pt x="43" y="0"/>
                        <a:pt x="43" y="0"/>
                      </a:cubicBezTo>
                      <a:cubicBezTo>
                        <a:pt x="39" y="9"/>
                        <a:pt x="39" y="9"/>
                        <a:pt x="39" y="9"/>
                      </a:cubicBezTo>
                      <a:cubicBezTo>
                        <a:pt x="37" y="10"/>
                        <a:pt x="35" y="10"/>
                        <a:pt x="33" y="11"/>
                      </a:cubicBezTo>
                      <a:cubicBezTo>
                        <a:pt x="24" y="8"/>
                        <a:pt x="24" y="8"/>
                        <a:pt x="24" y="8"/>
                      </a:cubicBezTo>
                      <a:cubicBezTo>
                        <a:pt x="8" y="24"/>
                        <a:pt x="8" y="24"/>
                        <a:pt x="8" y="24"/>
                      </a:cubicBezTo>
                      <a:cubicBezTo>
                        <a:pt x="11" y="33"/>
                        <a:pt x="11" y="33"/>
                        <a:pt x="11" y="33"/>
                      </a:cubicBezTo>
                      <a:cubicBezTo>
                        <a:pt x="10" y="35"/>
                        <a:pt x="9" y="37"/>
                        <a:pt x="9" y="39"/>
                      </a:cubicBezTo>
                      <a:cubicBezTo>
                        <a:pt x="0" y="43"/>
                        <a:pt x="0" y="43"/>
                        <a:pt x="0" y="43"/>
                      </a:cubicBezTo>
                      <a:cubicBezTo>
                        <a:pt x="0" y="65"/>
                        <a:pt x="0" y="65"/>
                        <a:pt x="0" y="65"/>
                      </a:cubicBezTo>
                      <a:cubicBezTo>
                        <a:pt x="8" y="69"/>
                        <a:pt x="8" y="69"/>
                        <a:pt x="8" y="69"/>
                      </a:cubicBezTo>
                      <a:cubicBezTo>
                        <a:pt x="9" y="71"/>
                        <a:pt x="10" y="73"/>
                        <a:pt x="11" y="76"/>
                      </a:cubicBezTo>
                      <a:cubicBezTo>
                        <a:pt x="8" y="84"/>
                        <a:pt x="8" y="84"/>
                        <a:pt x="8" y="84"/>
                      </a:cubicBezTo>
                      <a:cubicBezTo>
                        <a:pt x="23" y="100"/>
                        <a:pt x="23" y="100"/>
                        <a:pt x="23" y="100"/>
                      </a:cubicBezTo>
                      <a:cubicBezTo>
                        <a:pt x="32" y="97"/>
                        <a:pt x="32" y="97"/>
                        <a:pt x="32" y="97"/>
                      </a:cubicBezTo>
                      <a:cubicBezTo>
                        <a:pt x="34" y="98"/>
                        <a:pt x="36" y="99"/>
                        <a:pt x="39" y="100"/>
                      </a:cubicBezTo>
                      <a:cubicBezTo>
                        <a:pt x="43" y="108"/>
                        <a:pt x="43" y="108"/>
                        <a:pt x="43" y="108"/>
                      </a:cubicBezTo>
                      <a:cubicBezTo>
                        <a:pt x="65" y="108"/>
                        <a:pt x="65" y="108"/>
                        <a:pt x="65" y="108"/>
                      </a:cubicBezTo>
                      <a:cubicBezTo>
                        <a:pt x="69" y="100"/>
                        <a:pt x="69" y="100"/>
                        <a:pt x="69" y="100"/>
                      </a:cubicBezTo>
                      <a:cubicBezTo>
                        <a:pt x="71" y="100"/>
                        <a:pt x="74" y="99"/>
                        <a:pt x="76" y="98"/>
                      </a:cubicBezTo>
                      <a:cubicBezTo>
                        <a:pt x="84" y="100"/>
                        <a:pt x="84" y="100"/>
                        <a:pt x="84" y="100"/>
                      </a:cubicBezTo>
                      <a:cubicBezTo>
                        <a:pt x="100" y="85"/>
                        <a:pt x="100" y="85"/>
                        <a:pt x="100" y="85"/>
                      </a:cubicBezTo>
                      <a:cubicBezTo>
                        <a:pt x="97" y="76"/>
                        <a:pt x="97" y="76"/>
                        <a:pt x="97" y="76"/>
                      </a:cubicBezTo>
                      <a:cubicBezTo>
                        <a:pt x="98" y="74"/>
                        <a:pt x="99" y="72"/>
                        <a:pt x="100" y="69"/>
                      </a:cubicBezTo>
                      <a:lnTo>
                        <a:pt x="108" y="65"/>
                      </a:lnTo>
                      <a:close/>
                      <a:moveTo>
                        <a:pt x="78" y="54"/>
                      </a:moveTo>
                      <a:cubicBezTo>
                        <a:pt x="78" y="68"/>
                        <a:pt x="68" y="79"/>
                        <a:pt x="54" y="79"/>
                      </a:cubicBezTo>
                      <a:cubicBezTo>
                        <a:pt x="41" y="79"/>
                        <a:pt x="30" y="68"/>
                        <a:pt x="30" y="54"/>
                      </a:cubicBezTo>
                      <a:cubicBezTo>
                        <a:pt x="30" y="41"/>
                        <a:pt x="41" y="30"/>
                        <a:pt x="54" y="30"/>
                      </a:cubicBezTo>
                      <a:cubicBezTo>
                        <a:pt x="68" y="30"/>
                        <a:pt x="78" y="41"/>
                        <a:pt x="78" y="54"/>
                      </a:cubicBez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cs typeface="+mn-ea"/>
                    <a:sym typeface="+mn-lt"/>
                  </a:endParaRPr>
                </a:p>
              </p:txBody>
            </p:sp>
          </p:grpSp>
        </p:grpSp>
        <p:grpSp>
          <p:nvGrpSpPr>
            <p:cNvPr id="72" name="组合 71"/>
            <p:cNvGrpSpPr/>
            <p:nvPr/>
          </p:nvGrpSpPr>
          <p:grpSpPr>
            <a:xfrm>
              <a:off x="6244" y="3992"/>
              <a:ext cx="1081" cy="1094"/>
              <a:chOff x="5237224" y="3759845"/>
              <a:chExt cx="914912" cy="926470"/>
            </a:xfrm>
            <a:solidFill>
              <a:schemeClr val="bg1"/>
            </a:solidFill>
          </p:grpSpPr>
          <p:sp>
            <p:nvSpPr>
              <p:cNvPr id="64" name="Freeform 1812"/>
              <p:cNvSpPr/>
              <p:nvPr/>
            </p:nvSpPr>
            <p:spPr>
              <a:xfrm>
                <a:off x="5237224" y="3759845"/>
                <a:ext cx="914912" cy="926470"/>
              </a:xfrm>
              <a:custGeom>
                <a:avLst/>
                <a:gdLst>
                  <a:gd name="txL" fmla="*/ 0 w 91"/>
                  <a:gd name="txT" fmla="*/ 0 h 92"/>
                  <a:gd name="txR" fmla="*/ 91 w 91"/>
                  <a:gd name="txB" fmla="*/ 92 h 92"/>
                </a:gdLst>
                <a:ahLst/>
                <a:cxnLst>
                  <a:cxn ang="0">
                    <a:pos x="463341" y="150743"/>
                  </a:cxn>
                  <a:cxn ang="0">
                    <a:pos x="376464" y="463826"/>
                  </a:cxn>
                  <a:cxn ang="0">
                    <a:pos x="63709" y="382657"/>
                  </a:cxn>
                  <a:cxn ang="0">
                    <a:pos x="150586" y="63776"/>
                  </a:cxn>
                  <a:cxn ang="0">
                    <a:pos x="463341" y="150743"/>
                  </a:cxn>
                </a:cxnLst>
                <a:rect l="txL" t="txT" r="txR" b="txB"/>
                <a:pathLst>
                  <a:path w="91" h="92">
                    <a:moveTo>
                      <a:pt x="80" y="26"/>
                    </a:moveTo>
                    <a:cubicBezTo>
                      <a:pt x="91" y="45"/>
                      <a:pt x="84" y="69"/>
                      <a:pt x="65" y="80"/>
                    </a:cubicBezTo>
                    <a:cubicBezTo>
                      <a:pt x="46" y="92"/>
                      <a:pt x="22" y="85"/>
                      <a:pt x="11" y="66"/>
                    </a:cubicBezTo>
                    <a:cubicBezTo>
                      <a:pt x="0" y="47"/>
                      <a:pt x="6" y="22"/>
                      <a:pt x="26" y="11"/>
                    </a:cubicBezTo>
                    <a:cubicBezTo>
                      <a:pt x="45" y="0"/>
                      <a:pt x="69" y="7"/>
                      <a:pt x="80" y="26"/>
                    </a:cubicBezTo>
                  </a:path>
                </a:pathLst>
              </a:custGeom>
              <a:solidFill>
                <a:srgbClr val="1B4367"/>
              </a:solidFill>
              <a:ln w="9525">
                <a:solidFill>
                  <a:schemeClr val="bg1"/>
                </a:solidFill>
              </a:ln>
            </p:spPr>
            <p:txBody>
              <a:bodyPr/>
              <a:lstStyle/>
              <a:p>
                <a:endParaRPr lang="zh-CN" altLang="en-US">
                  <a:cs typeface="+mn-ea"/>
                  <a:sym typeface="+mn-lt"/>
                </a:endParaRPr>
              </a:p>
            </p:txBody>
          </p:sp>
          <p:grpSp>
            <p:nvGrpSpPr>
              <p:cNvPr id="28" name="组合 27"/>
              <p:cNvGrpSpPr/>
              <p:nvPr/>
            </p:nvGrpSpPr>
            <p:grpSpPr>
              <a:xfrm>
                <a:off x="5539564" y="3983837"/>
                <a:ext cx="345128" cy="512366"/>
                <a:chOff x="5649914" y="2946401"/>
                <a:chExt cx="360363" cy="534987"/>
              </a:xfrm>
              <a:grpFill/>
            </p:grpSpPr>
            <p:sp>
              <p:nvSpPr>
                <p:cNvPr id="29" name="Freeform 29"/>
                <p:cNvSpPr/>
                <p:nvPr/>
              </p:nvSpPr>
              <p:spPr bwMode="auto">
                <a:xfrm>
                  <a:off x="5776914" y="3424238"/>
                  <a:ext cx="106363" cy="57150"/>
                </a:xfrm>
                <a:custGeom>
                  <a:avLst/>
                  <a:gdLst>
                    <a:gd name="T0" fmla="*/ 0 w 74"/>
                    <a:gd name="T1" fmla="*/ 0 h 40"/>
                    <a:gd name="T2" fmla="*/ 37 w 74"/>
                    <a:gd name="T3" fmla="*/ 40 h 40"/>
                    <a:gd name="T4" fmla="*/ 74 w 74"/>
                    <a:gd name="T5" fmla="*/ 0 h 40"/>
                    <a:gd name="T6" fmla="*/ 0 w 74"/>
                    <a:gd name="T7" fmla="*/ 0 h 40"/>
                  </a:gdLst>
                  <a:ahLst/>
                  <a:cxnLst>
                    <a:cxn ang="0">
                      <a:pos x="T0" y="T1"/>
                    </a:cxn>
                    <a:cxn ang="0">
                      <a:pos x="T2" y="T3"/>
                    </a:cxn>
                    <a:cxn ang="0">
                      <a:pos x="T4" y="T5"/>
                    </a:cxn>
                    <a:cxn ang="0">
                      <a:pos x="T6" y="T7"/>
                    </a:cxn>
                  </a:cxnLst>
                  <a:rect l="0" t="0" r="r" b="b"/>
                  <a:pathLst>
                    <a:path w="74" h="40">
                      <a:moveTo>
                        <a:pt x="0" y="0"/>
                      </a:moveTo>
                      <a:cubicBezTo>
                        <a:pt x="0" y="22"/>
                        <a:pt x="17" y="40"/>
                        <a:pt x="37" y="40"/>
                      </a:cubicBezTo>
                      <a:cubicBezTo>
                        <a:pt x="57" y="40"/>
                        <a:pt x="74" y="22"/>
                        <a:pt x="74" y="0"/>
                      </a:cubicBezTo>
                      <a:lnTo>
                        <a:pt x="0" y="0"/>
                      </a:lnTo>
                      <a:close/>
                    </a:path>
                  </a:pathLst>
                </a:custGeom>
                <a:grpFill/>
                <a:ln w="9525">
                  <a:solidFill>
                    <a:schemeClr val="bg1"/>
                  </a:solidFill>
                  <a:round/>
                </a:ln>
              </p:spPr>
              <p:txBody>
                <a:bodyPr/>
                <a:lstStyle/>
                <a:p>
                  <a:pPr>
                    <a:defRPr/>
                  </a:pPr>
                  <a:endParaRPr lang="zh-CN" altLang="en-US">
                    <a:cs typeface="+mn-ea"/>
                    <a:sym typeface="+mn-lt"/>
                  </a:endParaRPr>
                </a:p>
              </p:txBody>
            </p:sp>
            <p:sp>
              <p:nvSpPr>
                <p:cNvPr id="30" name="Freeform 30"/>
                <p:cNvSpPr/>
                <p:nvPr/>
              </p:nvSpPr>
              <p:spPr bwMode="auto">
                <a:xfrm>
                  <a:off x="5753101" y="3346451"/>
                  <a:ext cx="153988" cy="26988"/>
                </a:xfrm>
                <a:custGeom>
                  <a:avLst/>
                  <a:gdLst>
                    <a:gd name="T0" fmla="*/ 106 w 106"/>
                    <a:gd name="T1" fmla="*/ 11 h 19"/>
                    <a:gd name="T2" fmla="*/ 98 w 106"/>
                    <a:gd name="T3" fmla="*/ 19 h 19"/>
                    <a:gd name="T4" fmla="*/ 8 w 106"/>
                    <a:gd name="T5" fmla="*/ 19 h 19"/>
                    <a:gd name="T6" fmla="*/ 0 w 106"/>
                    <a:gd name="T7" fmla="*/ 11 h 19"/>
                    <a:gd name="T8" fmla="*/ 0 w 106"/>
                    <a:gd name="T9" fmla="*/ 8 h 19"/>
                    <a:gd name="T10" fmla="*/ 8 w 106"/>
                    <a:gd name="T11" fmla="*/ 0 h 19"/>
                    <a:gd name="T12" fmla="*/ 98 w 106"/>
                    <a:gd name="T13" fmla="*/ 0 h 19"/>
                    <a:gd name="T14" fmla="*/ 106 w 106"/>
                    <a:gd name="T15" fmla="*/ 8 h 19"/>
                    <a:gd name="T16" fmla="*/ 106 w 106"/>
                    <a:gd name="T17" fmla="*/ 11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19">
                      <a:moveTo>
                        <a:pt x="106" y="11"/>
                      </a:moveTo>
                      <a:cubicBezTo>
                        <a:pt x="106" y="16"/>
                        <a:pt x="103" y="19"/>
                        <a:pt x="98" y="19"/>
                      </a:cubicBezTo>
                      <a:cubicBezTo>
                        <a:pt x="8" y="19"/>
                        <a:pt x="8" y="19"/>
                        <a:pt x="8" y="19"/>
                      </a:cubicBezTo>
                      <a:cubicBezTo>
                        <a:pt x="3" y="19"/>
                        <a:pt x="0" y="16"/>
                        <a:pt x="0" y="11"/>
                      </a:cubicBezTo>
                      <a:cubicBezTo>
                        <a:pt x="0" y="8"/>
                        <a:pt x="0" y="8"/>
                        <a:pt x="0" y="8"/>
                      </a:cubicBezTo>
                      <a:cubicBezTo>
                        <a:pt x="0" y="4"/>
                        <a:pt x="3" y="0"/>
                        <a:pt x="8" y="0"/>
                      </a:cubicBezTo>
                      <a:cubicBezTo>
                        <a:pt x="98" y="0"/>
                        <a:pt x="98" y="0"/>
                        <a:pt x="98" y="0"/>
                      </a:cubicBezTo>
                      <a:cubicBezTo>
                        <a:pt x="103" y="0"/>
                        <a:pt x="106" y="4"/>
                        <a:pt x="106" y="8"/>
                      </a:cubicBezTo>
                      <a:lnTo>
                        <a:pt x="106" y="11"/>
                      </a:lnTo>
                      <a:close/>
                    </a:path>
                  </a:pathLst>
                </a:custGeom>
                <a:grpFill/>
                <a:ln w="9525">
                  <a:solidFill>
                    <a:schemeClr val="bg1"/>
                  </a:solidFill>
                  <a:round/>
                </a:ln>
              </p:spPr>
              <p:txBody>
                <a:bodyPr/>
                <a:lstStyle/>
                <a:p>
                  <a:pPr>
                    <a:defRPr/>
                  </a:pPr>
                  <a:endParaRPr lang="zh-CN" altLang="en-US">
                    <a:cs typeface="+mn-ea"/>
                    <a:sym typeface="+mn-lt"/>
                  </a:endParaRPr>
                </a:p>
              </p:txBody>
            </p:sp>
            <p:sp>
              <p:nvSpPr>
                <p:cNvPr id="31" name="Freeform 31"/>
                <p:cNvSpPr/>
                <p:nvPr/>
              </p:nvSpPr>
              <p:spPr bwMode="auto">
                <a:xfrm>
                  <a:off x="5753101" y="3386138"/>
                  <a:ext cx="153988" cy="26988"/>
                </a:xfrm>
                <a:custGeom>
                  <a:avLst/>
                  <a:gdLst>
                    <a:gd name="T0" fmla="*/ 106 w 106"/>
                    <a:gd name="T1" fmla="*/ 11 h 19"/>
                    <a:gd name="T2" fmla="*/ 98 w 106"/>
                    <a:gd name="T3" fmla="*/ 19 h 19"/>
                    <a:gd name="T4" fmla="*/ 8 w 106"/>
                    <a:gd name="T5" fmla="*/ 19 h 19"/>
                    <a:gd name="T6" fmla="*/ 0 w 106"/>
                    <a:gd name="T7" fmla="*/ 11 h 19"/>
                    <a:gd name="T8" fmla="*/ 0 w 106"/>
                    <a:gd name="T9" fmla="*/ 8 h 19"/>
                    <a:gd name="T10" fmla="*/ 8 w 106"/>
                    <a:gd name="T11" fmla="*/ 0 h 19"/>
                    <a:gd name="T12" fmla="*/ 98 w 106"/>
                    <a:gd name="T13" fmla="*/ 0 h 19"/>
                    <a:gd name="T14" fmla="*/ 106 w 106"/>
                    <a:gd name="T15" fmla="*/ 8 h 19"/>
                    <a:gd name="T16" fmla="*/ 106 w 106"/>
                    <a:gd name="T17" fmla="*/ 11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19">
                      <a:moveTo>
                        <a:pt x="106" y="11"/>
                      </a:moveTo>
                      <a:cubicBezTo>
                        <a:pt x="106" y="15"/>
                        <a:pt x="103" y="19"/>
                        <a:pt x="98" y="19"/>
                      </a:cubicBezTo>
                      <a:cubicBezTo>
                        <a:pt x="8" y="19"/>
                        <a:pt x="8" y="19"/>
                        <a:pt x="8" y="19"/>
                      </a:cubicBezTo>
                      <a:cubicBezTo>
                        <a:pt x="3" y="19"/>
                        <a:pt x="0" y="15"/>
                        <a:pt x="0" y="11"/>
                      </a:cubicBezTo>
                      <a:cubicBezTo>
                        <a:pt x="0" y="8"/>
                        <a:pt x="0" y="8"/>
                        <a:pt x="0" y="8"/>
                      </a:cubicBezTo>
                      <a:cubicBezTo>
                        <a:pt x="0" y="3"/>
                        <a:pt x="3" y="0"/>
                        <a:pt x="8" y="0"/>
                      </a:cubicBezTo>
                      <a:cubicBezTo>
                        <a:pt x="98" y="0"/>
                        <a:pt x="98" y="0"/>
                        <a:pt x="98" y="0"/>
                      </a:cubicBezTo>
                      <a:cubicBezTo>
                        <a:pt x="103" y="0"/>
                        <a:pt x="106" y="3"/>
                        <a:pt x="106" y="8"/>
                      </a:cubicBezTo>
                      <a:lnTo>
                        <a:pt x="106" y="11"/>
                      </a:lnTo>
                      <a:close/>
                    </a:path>
                  </a:pathLst>
                </a:custGeom>
                <a:grpFill/>
                <a:ln w="9525">
                  <a:solidFill>
                    <a:schemeClr val="bg1"/>
                  </a:solidFill>
                  <a:round/>
                </a:ln>
              </p:spPr>
              <p:txBody>
                <a:bodyPr/>
                <a:lstStyle/>
                <a:p>
                  <a:pPr>
                    <a:defRPr/>
                  </a:pPr>
                  <a:endParaRPr lang="zh-CN" altLang="en-US">
                    <a:cs typeface="+mn-ea"/>
                    <a:sym typeface="+mn-lt"/>
                  </a:endParaRPr>
                </a:p>
              </p:txBody>
            </p:sp>
            <p:sp>
              <p:nvSpPr>
                <p:cNvPr id="32" name="Freeform 32"/>
                <p:cNvSpPr/>
                <p:nvPr/>
              </p:nvSpPr>
              <p:spPr bwMode="auto">
                <a:xfrm>
                  <a:off x="5649914" y="2946401"/>
                  <a:ext cx="360363" cy="385763"/>
                </a:xfrm>
                <a:custGeom>
                  <a:avLst/>
                  <a:gdLst>
                    <a:gd name="T0" fmla="*/ 250 w 250"/>
                    <a:gd name="T1" fmla="*/ 125 h 268"/>
                    <a:gd name="T2" fmla="*/ 125 w 250"/>
                    <a:gd name="T3" fmla="*/ 0 h 268"/>
                    <a:gd name="T4" fmla="*/ 0 w 250"/>
                    <a:gd name="T5" fmla="*/ 125 h 268"/>
                    <a:gd name="T6" fmla="*/ 72 w 250"/>
                    <a:gd name="T7" fmla="*/ 238 h 268"/>
                    <a:gd name="T8" fmla="*/ 72 w 250"/>
                    <a:gd name="T9" fmla="*/ 244 h 268"/>
                    <a:gd name="T10" fmla="*/ 96 w 250"/>
                    <a:gd name="T11" fmla="*/ 268 h 268"/>
                    <a:gd name="T12" fmla="*/ 154 w 250"/>
                    <a:gd name="T13" fmla="*/ 268 h 268"/>
                    <a:gd name="T14" fmla="*/ 178 w 250"/>
                    <a:gd name="T15" fmla="*/ 244 h 268"/>
                    <a:gd name="T16" fmla="*/ 178 w 250"/>
                    <a:gd name="T17" fmla="*/ 238 h 268"/>
                    <a:gd name="T18" fmla="*/ 250 w 250"/>
                    <a:gd name="T19" fmla="*/ 125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0" h="268">
                      <a:moveTo>
                        <a:pt x="250" y="125"/>
                      </a:moveTo>
                      <a:cubicBezTo>
                        <a:pt x="250" y="56"/>
                        <a:pt x="194" y="0"/>
                        <a:pt x="125" y="0"/>
                      </a:cubicBezTo>
                      <a:cubicBezTo>
                        <a:pt x="56" y="0"/>
                        <a:pt x="0" y="56"/>
                        <a:pt x="0" y="125"/>
                      </a:cubicBezTo>
                      <a:cubicBezTo>
                        <a:pt x="0" y="175"/>
                        <a:pt x="30" y="218"/>
                        <a:pt x="72" y="238"/>
                      </a:cubicBezTo>
                      <a:cubicBezTo>
                        <a:pt x="72" y="244"/>
                        <a:pt x="72" y="244"/>
                        <a:pt x="72" y="244"/>
                      </a:cubicBezTo>
                      <a:cubicBezTo>
                        <a:pt x="72" y="257"/>
                        <a:pt x="83" y="268"/>
                        <a:pt x="96" y="268"/>
                      </a:cubicBezTo>
                      <a:cubicBezTo>
                        <a:pt x="154" y="268"/>
                        <a:pt x="154" y="268"/>
                        <a:pt x="154" y="268"/>
                      </a:cubicBezTo>
                      <a:cubicBezTo>
                        <a:pt x="167" y="268"/>
                        <a:pt x="178" y="257"/>
                        <a:pt x="178" y="244"/>
                      </a:cubicBezTo>
                      <a:cubicBezTo>
                        <a:pt x="178" y="238"/>
                        <a:pt x="178" y="238"/>
                        <a:pt x="178" y="238"/>
                      </a:cubicBezTo>
                      <a:cubicBezTo>
                        <a:pt x="221" y="218"/>
                        <a:pt x="250" y="175"/>
                        <a:pt x="250" y="125"/>
                      </a:cubicBezTo>
                      <a:close/>
                    </a:path>
                  </a:pathLst>
                </a:custGeom>
                <a:grpFill/>
                <a:ln w="9525">
                  <a:solidFill>
                    <a:schemeClr val="bg1"/>
                  </a:solidFill>
                  <a:round/>
                </a:ln>
              </p:spPr>
              <p:txBody>
                <a:bodyPr/>
                <a:lstStyle/>
                <a:p>
                  <a:pPr>
                    <a:defRPr/>
                  </a:pPr>
                  <a:endParaRPr lang="zh-CN" altLang="en-US">
                    <a:cs typeface="+mn-ea"/>
                    <a:sym typeface="+mn-lt"/>
                  </a:endParaRPr>
                </a:p>
              </p:txBody>
            </p:sp>
          </p:grpSp>
        </p:grpSp>
        <p:sp>
          <p:nvSpPr>
            <p:cNvPr id="67" name="TextBox 1956"/>
            <p:cNvSpPr/>
            <p:nvPr/>
          </p:nvSpPr>
          <p:spPr>
            <a:xfrm>
              <a:off x="7402" y="3001"/>
              <a:ext cx="4356" cy="446"/>
            </a:xfrm>
            <a:prstGeom prst="rect">
              <a:avLst/>
            </a:prstGeom>
            <a:noFill/>
            <a:ln w="9525">
              <a:noFill/>
              <a:miter/>
            </a:ln>
          </p:spPr>
          <p:txBody>
            <a:bodyPr wrap="square">
              <a:spAutoFit/>
            </a:bodyPr>
            <a:lstStyle/>
            <a:p>
              <a:pPr lvl="0" algn="l">
                <a:lnSpc>
                  <a:spcPts val="1500"/>
                </a:lnSpc>
              </a:pPr>
              <a:r>
                <a:rPr lang="zh-CN" altLang="en-US" b="1" dirty="0">
                  <a:solidFill>
                    <a:srgbClr val="1B4367"/>
                  </a:solidFill>
                  <a:cs typeface="+mn-ea"/>
                  <a:sym typeface="+mn-lt"/>
                </a:rPr>
                <a:t>加强项目投资领域信息公开</a:t>
              </a:r>
              <a:endParaRPr lang="zh-CN" altLang="en-US" b="1" dirty="0">
                <a:solidFill>
                  <a:srgbClr val="1B4367"/>
                </a:solidFill>
                <a:cs typeface="+mn-ea"/>
                <a:sym typeface="+mn-lt"/>
              </a:endParaRPr>
            </a:p>
          </p:txBody>
        </p:sp>
        <p:sp>
          <p:nvSpPr>
            <p:cNvPr id="69" name="TextBox 1956"/>
            <p:cNvSpPr/>
            <p:nvPr/>
          </p:nvSpPr>
          <p:spPr>
            <a:xfrm>
              <a:off x="7402" y="5772"/>
              <a:ext cx="4561" cy="446"/>
            </a:xfrm>
            <a:prstGeom prst="rect">
              <a:avLst/>
            </a:prstGeom>
            <a:noFill/>
            <a:ln w="9525">
              <a:noFill/>
              <a:miter/>
            </a:ln>
          </p:spPr>
          <p:txBody>
            <a:bodyPr wrap="square">
              <a:spAutoFit/>
            </a:bodyPr>
            <a:lstStyle/>
            <a:p>
              <a:pPr lvl="0" algn="l">
                <a:lnSpc>
                  <a:spcPts val="1500"/>
                </a:lnSpc>
              </a:pPr>
              <a:r>
                <a:rPr lang="zh-CN" altLang="en-US" b="1" dirty="0">
                  <a:solidFill>
                    <a:srgbClr val="1B4367"/>
                  </a:solidFill>
                  <a:cs typeface="+mn-ea"/>
                  <a:sym typeface="+mn-lt"/>
                </a:rPr>
                <a:t>加强消费和外经贸领城信息公开</a:t>
              </a:r>
              <a:endParaRPr lang="zh-CN" altLang="en-US" b="1" dirty="0">
                <a:solidFill>
                  <a:srgbClr val="1B4367"/>
                </a:solidFill>
                <a:cs typeface="+mn-ea"/>
                <a:sym typeface="+mn-lt"/>
              </a:endParaRPr>
            </a:p>
          </p:txBody>
        </p:sp>
      </p:grpSp>
      <p:grpSp>
        <p:nvGrpSpPr>
          <p:cNvPr id="3" name="组合 2"/>
          <p:cNvGrpSpPr/>
          <p:nvPr/>
        </p:nvGrpSpPr>
        <p:grpSpPr>
          <a:xfrm>
            <a:off x="709295" y="309880"/>
            <a:ext cx="5426075" cy="437515"/>
            <a:chOff x="1117" y="488"/>
            <a:chExt cx="8545" cy="689"/>
          </a:xfrm>
        </p:grpSpPr>
        <p:sp>
          <p:nvSpPr>
            <p:cNvPr id="24" name="文本框 15"/>
            <p:cNvSpPr txBox="1"/>
            <p:nvPr/>
          </p:nvSpPr>
          <p:spPr>
            <a:xfrm>
              <a:off x="1117" y="488"/>
              <a:ext cx="8545" cy="689"/>
            </a:xfrm>
            <a:prstGeom prst="rect">
              <a:avLst/>
            </a:prstGeom>
            <a:noFill/>
          </p:spPr>
          <p:txBody>
            <a:bodyPr wrap="square" lIns="68580" tIns="34290" rIns="68580" bIns="34290" rtlCol="0">
              <a:spAutoFit/>
            </a:bodyPr>
            <a:p>
              <a:r>
                <a:rPr lang="zh-CN" altLang="en-US" sz="2400" b="1" dirty="0">
                  <a:solidFill>
                    <a:srgbClr val="1B4367"/>
                  </a:solidFill>
                  <a:cs typeface="+mn-ea"/>
                  <a:sym typeface="+mn-lt"/>
                </a:rPr>
                <a:t>二、围绕重点领域加强政务公开</a:t>
              </a:r>
              <a:endParaRPr lang="zh-CN" altLang="en-US" sz="2400" b="1" dirty="0">
                <a:solidFill>
                  <a:srgbClr val="1B4367"/>
                </a:solidFill>
                <a:cs typeface="+mn-ea"/>
                <a:sym typeface="+mn-lt"/>
              </a:endParaRPr>
            </a:p>
          </p:txBody>
        </p:sp>
        <p:cxnSp>
          <p:nvCxnSpPr>
            <p:cNvPr id="4" name="直接连接符 3"/>
            <p:cNvCxnSpPr/>
            <p:nvPr/>
          </p:nvCxnSpPr>
          <p:spPr>
            <a:xfrm>
              <a:off x="1238" y="1131"/>
              <a:ext cx="6801" cy="31"/>
            </a:xfrm>
            <a:prstGeom prst="line">
              <a:avLst/>
            </a:prstGeom>
          </p:spPr>
          <p:style>
            <a:lnRef idx="3">
              <a:schemeClr val="dk1"/>
            </a:lnRef>
            <a:fillRef idx="0">
              <a:schemeClr val="dk1"/>
            </a:fillRef>
            <a:effectRef idx="2">
              <a:schemeClr val="dk1"/>
            </a:effectRef>
            <a:fontRef idx="minor">
              <a:schemeClr val="tx1"/>
            </a:fontRef>
          </p:style>
        </p:cxnSp>
      </p:grpSp>
      <p:cxnSp>
        <p:nvCxnSpPr>
          <p:cNvPr id="103" name="直接连接符 102"/>
          <p:cNvCxnSpPr/>
          <p:nvPr/>
        </p:nvCxnSpPr>
        <p:spPr>
          <a:xfrm>
            <a:off x="4480560" y="1127760"/>
            <a:ext cx="16510" cy="2802890"/>
          </a:xfrm>
          <a:prstGeom prst="line">
            <a:avLst/>
          </a:prstGeom>
          <a:ln w="9525">
            <a:solidFill>
              <a:srgbClr val="1B4367"/>
            </a:solidFill>
            <a:prstDash val="solid"/>
          </a:ln>
        </p:spPr>
        <p:style>
          <a:lnRef idx="1">
            <a:schemeClr val="accent1"/>
          </a:lnRef>
          <a:fillRef idx="0">
            <a:schemeClr val="accent1"/>
          </a:fillRef>
          <a:effectRef idx="0">
            <a:schemeClr val="accent1"/>
          </a:effectRef>
          <a:fontRef idx="minor">
            <a:schemeClr val="tx1"/>
          </a:fontRef>
        </p:style>
      </p:cxnSp>
      <p:grpSp>
        <p:nvGrpSpPr>
          <p:cNvPr id="9" name="组合 8"/>
          <p:cNvGrpSpPr/>
          <p:nvPr/>
        </p:nvGrpSpPr>
        <p:grpSpPr>
          <a:xfrm>
            <a:off x="4267835" y="1290320"/>
            <a:ext cx="3385185" cy="2966720"/>
            <a:chOff x="6453" y="1523"/>
            <a:chExt cx="5331" cy="4672"/>
          </a:xfrm>
        </p:grpSpPr>
        <p:sp>
          <p:nvSpPr>
            <p:cNvPr id="10" name="TextBox 1956"/>
            <p:cNvSpPr/>
            <p:nvPr/>
          </p:nvSpPr>
          <p:spPr>
            <a:xfrm>
              <a:off x="7402" y="1593"/>
              <a:ext cx="4382" cy="446"/>
            </a:xfrm>
            <a:prstGeom prst="rect">
              <a:avLst/>
            </a:prstGeom>
            <a:noFill/>
            <a:ln w="9525">
              <a:noFill/>
              <a:miter/>
            </a:ln>
          </p:spPr>
          <p:txBody>
            <a:bodyPr wrap="square">
              <a:spAutoFit/>
            </a:bodyPr>
            <a:p>
              <a:pPr lvl="0" algn="l">
                <a:lnSpc>
                  <a:spcPts val="1500"/>
                </a:lnSpc>
              </a:pPr>
              <a:r>
                <a:rPr lang="zh-CN" altLang="en-US" b="1" dirty="0">
                  <a:solidFill>
                    <a:srgbClr val="1B4367"/>
                  </a:solidFill>
                  <a:cs typeface="+mn-ea"/>
                  <a:sym typeface="+mn-lt"/>
                </a:rPr>
                <a:t>加强乡村振兴领城信息公开</a:t>
              </a:r>
              <a:endParaRPr lang="zh-CN" altLang="en-US" b="1" dirty="0">
                <a:solidFill>
                  <a:srgbClr val="1B4367"/>
                </a:solidFill>
                <a:cs typeface="+mn-ea"/>
                <a:sym typeface="+mn-lt"/>
              </a:endParaRPr>
            </a:p>
          </p:txBody>
        </p:sp>
        <p:sp>
          <p:nvSpPr>
            <p:cNvPr id="12" name="TextBox 1956"/>
            <p:cNvSpPr/>
            <p:nvPr/>
          </p:nvSpPr>
          <p:spPr>
            <a:xfrm>
              <a:off x="7402" y="4316"/>
              <a:ext cx="3824" cy="446"/>
            </a:xfrm>
            <a:prstGeom prst="rect">
              <a:avLst/>
            </a:prstGeom>
            <a:noFill/>
            <a:ln w="9525">
              <a:noFill/>
              <a:miter/>
            </a:ln>
          </p:spPr>
          <p:txBody>
            <a:bodyPr wrap="square">
              <a:spAutoFit/>
            </a:bodyPr>
            <a:p>
              <a:pPr lvl="0" algn="l">
                <a:lnSpc>
                  <a:spcPts val="1500"/>
                </a:lnSpc>
              </a:pPr>
              <a:r>
                <a:rPr lang="zh-CN" altLang="en-US" b="1" dirty="0">
                  <a:solidFill>
                    <a:srgbClr val="1B4367"/>
                  </a:solidFill>
                  <a:cs typeface="+mn-ea"/>
                  <a:sym typeface="+mn-lt"/>
                </a:rPr>
                <a:t>加强办事服务领域信息公开</a:t>
              </a:r>
              <a:endParaRPr lang="zh-CN" altLang="en-US" b="1" dirty="0">
                <a:solidFill>
                  <a:srgbClr val="1B4367"/>
                </a:solidFill>
                <a:cs typeface="+mn-ea"/>
                <a:sym typeface="+mn-lt"/>
              </a:endParaRPr>
            </a:p>
          </p:txBody>
        </p:sp>
        <p:grpSp>
          <p:nvGrpSpPr>
            <p:cNvPr id="15" name="组合 14"/>
            <p:cNvGrpSpPr/>
            <p:nvPr/>
          </p:nvGrpSpPr>
          <p:grpSpPr>
            <a:xfrm rot="0">
              <a:off x="6524" y="5674"/>
              <a:ext cx="518" cy="521"/>
              <a:chOff x="5595939" y="4999038"/>
              <a:chExt cx="515938" cy="519113"/>
            </a:xfrm>
            <a:solidFill>
              <a:schemeClr val="bg1"/>
            </a:solidFill>
          </p:grpSpPr>
          <p:sp>
            <p:nvSpPr>
              <p:cNvPr id="16" name="Freeform 5"/>
              <p:cNvSpPr/>
              <p:nvPr/>
            </p:nvSpPr>
            <p:spPr bwMode="auto">
              <a:xfrm>
                <a:off x="5599114" y="4999038"/>
                <a:ext cx="430213" cy="303213"/>
              </a:xfrm>
              <a:custGeom>
                <a:avLst/>
                <a:gdLst>
                  <a:gd name="T0" fmla="*/ 298 w 298"/>
                  <a:gd name="T1" fmla="*/ 81 h 211"/>
                  <a:gd name="T2" fmla="*/ 292 w 298"/>
                  <a:gd name="T3" fmla="*/ 0 h 211"/>
                  <a:gd name="T4" fmla="*/ 210 w 298"/>
                  <a:gd name="T5" fmla="*/ 30 h 211"/>
                  <a:gd name="T6" fmla="*/ 242 w 298"/>
                  <a:gd name="T7" fmla="*/ 48 h 211"/>
                  <a:gd name="T8" fmla="*/ 100 w 298"/>
                  <a:gd name="T9" fmla="*/ 155 h 211"/>
                  <a:gd name="T10" fmla="*/ 1 w 298"/>
                  <a:gd name="T11" fmla="*/ 169 h 211"/>
                  <a:gd name="T12" fmla="*/ 1 w 298"/>
                  <a:gd name="T13" fmla="*/ 188 h 211"/>
                  <a:gd name="T14" fmla="*/ 1 w 298"/>
                  <a:gd name="T15" fmla="*/ 207 h 211"/>
                  <a:gd name="T16" fmla="*/ 1 w 298"/>
                  <a:gd name="T17" fmla="*/ 207 h 211"/>
                  <a:gd name="T18" fmla="*/ 112 w 298"/>
                  <a:gd name="T19" fmla="*/ 191 h 211"/>
                  <a:gd name="T20" fmla="*/ 208 w 298"/>
                  <a:gd name="T21" fmla="*/ 139 h 211"/>
                  <a:gd name="T22" fmla="*/ 275 w 298"/>
                  <a:gd name="T23" fmla="*/ 68 h 211"/>
                  <a:gd name="T24" fmla="*/ 298 w 298"/>
                  <a:gd name="T25" fmla="*/ 81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8" h="211">
                    <a:moveTo>
                      <a:pt x="298" y="81"/>
                    </a:moveTo>
                    <a:cubicBezTo>
                      <a:pt x="292" y="0"/>
                      <a:pt x="292" y="0"/>
                      <a:pt x="292" y="0"/>
                    </a:cubicBezTo>
                    <a:cubicBezTo>
                      <a:pt x="210" y="30"/>
                      <a:pt x="210" y="30"/>
                      <a:pt x="210" y="30"/>
                    </a:cubicBezTo>
                    <a:cubicBezTo>
                      <a:pt x="242" y="48"/>
                      <a:pt x="242" y="48"/>
                      <a:pt x="242" y="48"/>
                    </a:cubicBezTo>
                    <a:cubicBezTo>
                      <a:pt x="208" y="98"/>
                      <a:pt x="160" y="133"/>
                      <a:pt x="100" y="155"/>
                    </a:cubicBezTo>
                    <a:cubicBezTo>
                      <a:pt x="46" y="174"/>
                      <a:pt x="1" y="169"/>
                      <a:pt x="1" y="169"/>
                    </a:cubicBezTo>
                    <a:cubicBezTo>
                      <a:pt x="1" y="188"/>
                      <a:pt x="1" y="188"/>
                      <a:pt x="1" y="188"/>
                    </a:cubicBezTo>
                    <a:cubicBezTo>
                      <a:pt x="1" y="207"/>
                      <a:pt x="1" y="207"/>
                      <a:pt x="1" y="207"/>
                    </a:cubicBezTo>
                    <a:cubicBezTo>
                      <a:pt x="1" y="207"/>
                      <a:pt x="0" y="207"/>
                      <a:pt x="1" y="207"/>
                    </a:cubicBezTo>
                    <a:cubicBezTo>
                      <a:pt x="8" y="207"/>
                      <a:pt x="55" y="211"/>
                      <a:pt x="112" y="191"/>
                    </a:cubicBezTo>
                    <a:cubicBezTo>
                      <a:pt x="147" y="179"/>
                      <a:pt x="180" y="161"/>
                      <a:pt x="208" y="139"/>
                    </a:cubicBezTo>
                    <a:cubicBezTo>
                      <a:pt x="234" y="119"/>
                      <a:pt x="256" y="95"/>
                      <a:pt x="275" y="68"/>
                    </a:cubicBezTo>
                    <a:lnTo>
                      <a:pt x="298" y="81"/>
                    </a:lnTo>
                    <a:close/>
                  </a:path>
                </a:pathLst>
              </a:custGeom>
              <a:grpFill/>
              <a:ln w="9525">
                <a:solidFill>
                  <a:schemeClr val="bg1"/>
                </a:solidFill>
                <a:round/>
              </a:ln>
            </p:spPr>
            <p:txBody>
              <a:bodyPr/>
              <a:p>
                <a:pPr>
                  <a:defRPr/>
                </a:pPr>
                <a:endParaRPr lang="zh-CN" altLang="en-US">
                  <a:cs typeface="+mn-ea"/>
                  <a:sym typeface="+mn-lt"/>
                </a:endParaRPr>
              </a:p>
            </p:txBody>
          </p:sp>
          <p:sp>
            <p:nvSpPr>
              <p:cNvPr id="17" name="Rectangle 6"/>
              <p:cNvSpPr>
                <a:spLocks noChangeArrowheads="1"/>
              </p:cNvSpPr>
              <p:nvPr/>
            </p:nvSpPr>
            <p:spPr bwMode="auto">
              <a:xfrm>
                <a:off x="5595939" y="5345113"/>
                <a:ext cx="100013" cy="109538"/>
              </a:xfrm>
              <a:prstGeom prst="rect">
                <a:avLst/>
              </a:prstGeom>
              <a:grpFill/>
              <a:ln w="9525">
                <a:solidFill>
                  <a:schemeClr val="bg1"/>
                </a:solidFill>
                <a:miter lim="800000"/>
              </a:ln>
            </p:spPr>
            <p:txBody>
              <a:bodyPr/>
              <a:p>
                <a:pPr>
                  <a:defRPr/>
                </a:pPr>
                <a:endParaRPr lang="zh-CN" altLang="en-US">
                  <a:cs typeface="+mn-ea"/>
                  <a:sym typeface="+mn-lt"/>
                </a:endParaRPr>
              </a:p>
            </p:txBody>
          </p:sp>
          <p:sp>
            <p:nvSpPr>
              <p:cNvPr id="18" name="Freeform 7"/>
              <p:cNvSpPr/>
              <p:nvPr/>
            </p:nvSpPr>
            <p:spPr bwMode="auto">
              <a:xfrm>
                <a:off x="5713414" y="5310188"/>
                <a:ext cx="98425" cy="144463"/>
              </a:xfrm>
              <a:custGeom>
                <a:avLst/>
                <a:gdLst>
                  <a:gd name="T0" fmla="*/ 62 w 62"/>
                  <a:gd name="T1" fmla="*/ 0 h 91"/>
                  <a:gd name="T2" fmla="*/ 1 w 62"/>
                  <a:gd name="T3" fmla="*/ 0 h 91"/>
                  <a:gd name="T4" fmla="*/ 0 w 62"/>
                  <a:gd name="T5" fmla="*/ 91 h 91"/>
                  <a:gd name="T6" fmla="*/ 62 w 62"/>
                  <a:gd name="T7" fmla="*/ 91 h 91"/>
                  <a:gd name="T8" fmla="*/ 62 w 62"/>
                  <a:gd name="T9" fmla="*/ 0 h 91"/>
                </a:gdLst>
                <a:ahLst/>
                <a:cxnLst>
                  <a:cxn ang="0">
                    <a:pos x="T0" y="T1"/>
                  </a:cxn>
                  <a:cxn ang="0">
                    <a:pos x="T2" y="T3"/>
                  </a:cxn>
                  <a:cxn ang="0">
                    <a:pos x="T4" y="T5"/>
                  </a:cxn>
                  <a:cxn ang="0">
                    <a:pos x="T6" y="T7"/>
                  </a:cxn>
                  <a:cxn ang="0">
                    <a:pos x="T8" y="T9"/>
                  </a:cxn>
                </a:cxnLst>
                <a:rect l="0" t="0" r="r" b="b"/>
                <a:pathLst>
                  <a:path w="62" h="91">
                    <a:moveTo>
                      <a:pt x="62" y="0"/>
                    </a:moveTo>
                    <a:lnTo>
                      <a:pt x="1" y="0"/>
                    </a:lnTo>
                    <a:lnTo>
                      <a:pt x="0" y="91"/>
                    </a:lnTo>
                    <a:lnTo>
                      <a:pt x="62" y="91"/>
                    </a:lnTo>
                    <a:lnTo>
                      <a:pt x="62" y="0"/>
                    </a:lnTo>
                    <a:close/>
                  </a:path>
                </a:pathLst>
              </a:custGeom>
              <a:grpFill/>
              <a:ln w="9525">
                <a:solidFill>
                  <a:schemeClr val="bg1"/>
                </a:solidFill>
                <a:round/>
              </a:ln>
            </p:spPr>
            <p:txBody>
              <a:bodyPr/>
              <a:p>
                <a:pPr>
                  <a:defRPr/>
                </a:pPr>
                <a:endParaRPr lang="zh-CN" altLang="en-US">
                  <a:cs typeface="+mn-ea"/>
                  <a:sym typeface="+mn-lt"/>
                </a:endParaRPr>
              </a:p>
            </p:txBody>
          </p:sp>
          <p:sp>
            <p:nvSpPr>
              <p:cNvPr id="21" name="Freeform 10"/>
              <p:cNvSpPr/>
              <p:nvPr/>
            </p:nvSpPr>
            <p:spPr bwMode="auto">
              <a:xfrm>
                <a:off x="5595939" y="4999038"/>
                <a:ext cx="515938" cy="519113"/>
              </a:xfrm>
              <a:custGeom>
                <a:avLst/>
                <a:gdLst>
                  <a:gd name="T0" fmla="*/ 343 w 358"/>
                  <a:gd name="T1" fmla="*/ 0 h 361"/>
                  <a:gd name="T2" fmla="*/ 343 w 358"/>
                  <a:gd name="T3" fmla="*/ 0 h 361"/>
                  <a:gd name="T4" fmla="*/ 343 w 358"/>
                  <a:gd name="T5" fmla="*/ 0 h 361"/>
                  <a:gd name="T6" fmla="*/ 334 w 358"/>
                  <a:gd name="T7" fmla="*/ 4 h 361"/>
                  <a:gd name="T8" fmla="*/ 329 w 358"/>
                  <a:gd name="T9" fmla="*/ 14 h 361"/>
                  <a:gd name="T10" fmla="*/ 339 w 358"/>
                  <a:gd name="T11" fmla="*/ 28 h 361"/>
                  <a:gd name="T12" fmla="*/ 339 w 358"/>
                  <a:gd name="T13" fmla="*/ 343 h 361"/>
                  <a:gd name="T14" fmla="*/ 29 w 358"/>
                  <a:gd name="T15" fmla="*/ 343 h 361"/>
                  <a:gd name="T16" fmla="*/ 15 w 358"/>
                  <a:gd name="T17" fmla="*/ 332 h 361"/>
                  <a:gd name="T18" fmla="*/ 0 w 358"/>
                  <a:gd name="T19" fmla="*/ 347 h 361"/>
                  <a:gd name="T20" fmla="*/ 0 w 358"/>
                  <a:gd name="T21" fmla="*/ 348 h 361"/>
                  <a:gd name="T22" fmla="*/ 15 w 358"/>
                  <a:gd name="T23" fmla="*/ 361 h 361"/>
                  <a:gd name="T24" fmla="*/ 29 w 358"/>
                  <a:gd name="T25" fmla="*/ 351 h 361"/>
                  <a:gd name="T26" fmla="*/ 347 w 358"/>
                  <a:gd name="T27" fmla="*/ 351 h 361"/>
                  <a:gd name="T28" fmla="*/ 347 w 358"/>
                  <a:gd name="T29" fmla="*/ 28 h 361"/>
                  <a:gd name="T30" fmla="*/ 358 w 358"/>
                  <a:gd name="T31" fmla="*/ 14 h 361"/>
                  <a:gd name="T32" fmla="*/ 343 w 358"/>
                  <a:gd name="T33" fmla="*/ 0 h 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58" h="361">
                    <a:moveTo>
                      <a:pt x="343" y="0"/>
                    </a:moveTo>
                    <a:cubicBezTo>
                      <a:pt x="343" y="0"/>
                      <a:pt x="343" y="0"/>
                      <a:pt x="343" y="0"/>
                    </a:cubicBezTo>
                    <a:cubicBezTo>
                      <a:pt x="343" y="0"/>
                      <a:pt x="343" y="0"/>
                      <a:pt x="343" y="0"/>
                    </a:cubicBezTo>
                    <a:cubicBezTo>
                      <a:pt x="339" y="0"/>
                      <a:pt x="336" y="1"/>
                      <a:pt x="334" y="4"/>
                    </a:cubicBezTo>
                    <a:cubicBezTo>
                      <a:pt x="331" y="6"/>
                      <a:pt x="329" y="10"/>
                      <a:pt x="329" y="14"/>
                    </a:cubicBezTo>
                    <a:cubicBezTo>
                      <a:pt x="329" y="21"/>
                      <a:pt x="333" y="26"/>
                      <a:pt x="339" y="28"/>
                    </a:cubicBezTo>
                    <a:cubicBezTo>
                      <a:pt x="339" y="343"/>
                      <a:pt x="339" y="343"/>
                      <a:pt x="339" y="343"/>
                    </a:cubicBezTo>
                    <a:cubicBezTo>
                      <a:pt x="29" y="343"/>
                      <a:pt x="29" y="343"/>
                      <a:pt x="29" y="343"/>
                    </a:cubicBezTo>
                    <a:cubicBezTo>
                      <a:pt x="27" y="337"/>
                      <a:pt x="21" y="332"/>
                      <a:pt x="15" y="332"/>
                    </a:cubicBezTo>
                    <a:cubicBezTo>
                      <a:pt x="7" y="332"/>
                      <a:pt x="0" y="339"/>
                      <a:pt x="0" y="347"/>
                    </a:cubicBezTo>
                    <a:cubicBezTo>
                      <a:pt x="0" y="347"/>
                      <a:pt x="0" y="348"/>
                      <a:pt x="0" y="348"/>
                    </a:cubicBezTo>
                    <a:cubicBezTo>
                      <a:pt x="1" y="355"/>
                      <a:pt x="7" y="361"/>
                      <a:pt x="15" y="361"/>
                    </a:cubicBezTo>
                    <a:cubicBezTo>
                      <a:pt x="21" y="361"/>
                      <a:pt x="27" y="357"/>
                      <a:pt x="29" y="351"/>
                    </a:cubicBezTo>
                    <a:cubicBezTo>
                      <a:pt x="347" y="351"/>
                      <a:pt x="347" y="351"/>
                      <a:pt x="347" y="351"/>
                    </a:cubicBezTo>
                    <a:cubicBezTo>
                      <a:pt x="347" y="28"/>
                      <a:pt x="347" y="28"/>
                      <a:pt x="347" y="28"/>
                    </a:cubicBezTo>
                    <a:cubicBezTo>
                      <a:pt x="353" y="27"/>
                      <a:pt x="358" y="21"/>
                      <a:pt x="358" y="14"/>
                    </a:cubicBezTo>
                    <a:cubicBezTo>
                      <a:pt x="358" y="6"/>
                      <a:pt x="351" y="0"/>
                      <a:pt x="343" y="0"/>
                    </a:cubicBezTo>
                    <a:close/>
                  </a:path>
                </a:pathLst>
              </a:custGeom>
              <a:grpFill/>
              <a:ln w="9525">
                <a:solidFill>
                  <a:schemeClr val="bg1"/>
                </a:solidFill>
                <a:round/>
              </a:ln>
            </p:spPr>
            <p:txBody>
              <a:bodyPr/>
              <a:p>
                <a:pPr>
                  <a:defRPr/>
                </a:pPr>
                <a:endParaRPr lang="zh-CN" altLang="en-US">
                  <a:cs typeface="+mn-ea"/>
                  <a:sym typeface="+mn-lt"/>
                </a:endParaRPr>
              </a:p>
            </p:txBody>
          </p:sp>
        </p:grpSp>
        <p:grpSp>
          <p:nvGrpSpPr>
            <p:cNvPr id="58" name="组合 57"/>
            <p:cNvGrpSpPr/>
            <p:nvPr/>
          </p:nvGrpSpPr>
          <p:grpSpPr>
            <a:xfrm rot="0">
              <a:off x="6453" y="1523"/>
              <a:ext cx="670" cy="456"/>
              <a:chOff x="5842315" y="2065986"/>
              <a:chExt cx="592138" cy="403225"/>
            </a:xfrm>
            <a:solidFill>
              <a:schemeClr val="bg1"/>
            </a:solidFill>
          </p:grpSpPr>
          <p:sp>
            <p:nvSpPr>
              <p:cNvPr id="59" name="Oval 14"/>
              <p:cNvSpPr>
                <a:spLocks noChangeArrowheads="1"/>
              </p:cNvSpPr>
              <p:nvPr/>
            </p:nvSpPr>
            <p:spPr bwMode="auto">
              <a:xfrm>
                <a:off x="6050278" y="2065986"/>
                <a:ext cx="174625" cy="171450"/>
              </a:xfrm>
              <a:prstGeom prst="ellipse">
                <a:avLst/>
              </a:prstGeom>
              <a:grpFill/>
              <a:ln w="9525">
                <a:solidFill>
                  <a:schemeClr val="bg1"/>
                </a:solidFill>
                <a:round/>
              </a:ln>
            </p:spPr>
            <p:txBody>
              <a:bodyPr/>
              <a:p>
                <a:pPr>
                  <a:defRPr/>
                </a:pPr>
                <a:endParaRPr lang="zh-CN" altLang="en-US">
                  <a:cs typeface="+mn-ea"/>
                  <a:sym typeface="+mn-lt"/>
                </a:endParaRPr>
              </a:p>
            </p:txBody>
          </p:sp>
          <p:grpSp>
            <p:nvGrpSpPr>
              <p:cNvPr id="60" name="组合 59"/>
              <p:cNvGrpSpPr/>
              <p:nvPr/>
            </p:nvGrpSpPr>
            <p:grpSpPr>
              <a:xfrm>
                <a:off x="5842315" y="2112023"/>
                <a:ext cx="592138" cy="357188"/>
                <a:chOff x="5543551" y="2033588"/>
                <a:chExt cx="592138" cy="357188"/>
              </a:xfrm>
              <a:grpFill/>
            </p:grpSpPr>
            <p:sp>
              <p:nvSpPr>
                <p:cNvPr id="61" name="Freeform 15"/>
                <p:cNvSpPr/>
                <p:nvPr/>
              </p:nvSpPr>
              <p:spPr bwMode="auto">
                <a:xfrm>
                  <a:off x="5681664" y="2170113"/>
                  <a:ext cx="315913" cy="220663"/>
                </a:xfrm>
                <a:custGeom>
                  <a:avLst/>
                  <a:gdLst>
                    <a:gd name="T0" fmla="*/ 219 w 219"/>
                    <a:gd name="T1" fmla="*/ 93 h 154"/>
                    <a:gd name="T2" fmla="*/ 156 w 219"/>
                    <a:gd name="T3" fmla="*/ 0 h 154"/>
                    <a:gd name="T4" fmla="*/ 110 w 219"/>
                    <a:gd name="T5" fmla="*/ 125 h 154"/>
                    <a:gd name="T6" fmla="*/ 64 w 219"/>
                    <a:gd name="T7" fmla="*/ 0 h 154"/>
                    <a:gd name="T8" fmla="*/ 0 w 219"/>
                    <a:gd name="T9" fmla="*/ 93 h 154"/>
                    <a:gd name="T10" fmla="*/ 0 w 219"/>
                    <a:gd name="T11" fmla="*/ 96 h 154"/>
                    <a:gd name="T12" fmla="*/ 0 w 219"/>
                    <a:gd name="T13" fmla="*/ 97 h 154"/>
                    <a:gd name="T14" fmla="*/ 110 w 219"/>
                    <a:gd name="T15" fmla="*/ 154 h 154"/>
                    <a:gd name="T16" fmla="*/ 219 w 219"/>
                    <a:gd name="T17" fmla="*/ 97 h 154"/>
                    <a:gd name="T18" fmla="*/ 219 w 219"/>
                    <a:gd name="T19" fmla="*/ 96 h 154"/>
                    <a:gd name="T20" fmla="*/ 219 w 219"/>
                    <a:gd name="T21" fmla="*/ 93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9" h="154">
                      <a:moveTo>
                        <a:pt x="219" y="93"/>
                      </a:moveTo>
                      <a:cubicBezTo>
                        <a:pt x="217" y="52"/>
                        <a:pt x="191" y="16"/>
                        <a:pt x="156" y="0"/>
                      </a:cubicBezTo>
                      <a:cubicBezTo>
                        <a:pt x="110" y="125"/>
                        <a:pt x="110" y="125"/>
                        <a:pt x="110" y="125"/>
                      </a:cubicBezTo>
                      <a:cubicBezTo>
                        <a:pt x="64" y="0"/>
                        <a:pt x="64" y="0"/>
                        <a:pt x="64" y="0"/>
                      </a:cubicBezTo>
                      <a:cubicBezTo>
                        <a:pt x="28" y="16"/>
                        <a:pt x="2" y="52"/>
                        <a:pt x="0" y="93"/>
                      </a:cubicBezTo>
                      <a:cubicBezTo>
                        <a:pt x="0" y="94"/>
                        <a:pt x="0" y="95"/>
                        <a:pt x="0" y="96"/>
                      </a:cubicBezTo>
                      <a:cubicBezTo>
                        <a:pt x="0" y="96"/>
                        <a:pt x="0" y="97"/>
                        <a:pt x="0" y="97"/>
                      </a:cubicBezTo>
                      <a:cubicBezTo>
                        <a:pt x="1" y="122"/>
                        <a:pt x="50" y="154"/>
                        <a:pt x="110" y="154"/>
                      </a:cubicBezTo>
                      <a:cubicBezTo>
                        <a:pt x="169" y="154"/>
                        <a:pt x="218" y="122"/>
                        <a:pt x="219" y="97"/>
                      </a:cubicBezTo>
                      <a:cubicBezTo>
                        <a:pt x="219" y="97"/>
                        <a:pt x="219" y="96"/>
                        <a:pt x="219" y="96"/>
                      </a:cubicBezTo>
                      <a:cubicBezTo>
                        <a:pt x="219" y="95"/>
                        <a:pt x="219" y="94"/>
                        <a:pt x="219" y="93"/>
                      </a:cubicBezTo>
                      <a:close/>
                    </a:path>
                  </a:pathLst>
                </a:custGeom>
                <a:grpFill/>
                <a:ln w="9525">
                  <a:solidFill>
                    <a:schemeClr val="bg1"/>
                  </a:solidFill>
                  <a:round/>
                </a:ln>
              </p:spPr>
              <p:txBody>
                <a:bodyPr/>
                <a:p>
                  <a:pPr>
                    <a:defRPr/>
                  </a:pPr>
                  <a:endParaRPr lang="zh-CN" altLang="en-US">
                    <a:cs typeface="+mn-ea"/>
                    <a:sym typeface="+mn-lt"/>
                  </a:endParaRPr>
                </a:p>
              </p:txBody>
            </p:sp>
            <p:sp>
              <p:nvSpPr>
                <p:cNvPr id="62" name="Freeform 16"/>
                <p:cNvSpPr/>
                <p:nvPr/>
              </p:nvSpPr>
              <p:spPr bwMode="auto">
                <a:xfrm>
                  <a:off x="5824539" y="2165351"/>
                  <a:ext cx="31750" cy="31750"/>
                </a:xfrm>
                <a:custGeom>
                  <a:avLst/>
                  <a:gdLst>
                    <a:gd name="T0" fmla="*/ 10 w 20"/>
                    <a:gd name="T1" fmla="*/ 0 h 20"/>
                    <a:gd name="T2" fmla="*/ 20 w 20"/>
                    <a:gd name="T3" fmla="*/ 10 h 20"/>
                    <a:gd name="T4" fmla="*/ 10 w 20"/>
                    <a:gd name="T5" fmla="*/ 20 h 20"/>
                    <a:gd name="T6" fmla="*/ 0 w 20"/>
                    <a:gd name="T7" fmla="*/ 10 h 20"/>
                    <a:gd name="T8" fmla="*/ 10 w 20"/>
                    <a:gd name="T9" fmla="*/ 0 h 20"/>
                  </a:gdLst>
                  <a:ahLst/>
                  <a:cxnLst>
                    <a:cxn ang="0">
                      <a:pos x="T0" y="T1"/>
                    </a:cxn>
                    <a:cxn ang="0">
                      <a:pos x="T2" y="T3"/>
                    </a:cxn>
                    <a:cxn ang="0">
                      <a:pos x="T4" y="T5"/>
                    </a:cxn>
                    <a:cxn ang="0">
                      <a:pos x="T6" y="T7"/>
                    </a:cxn>
                    <a:cxn ang="0">
                      <a:pos x="T8" y="T9"/>
                    </a:cxn>
                  </a:cxnLst>
                  <a:rect l="0" t="0" r="r" b="b"/>
                  <a:pathLst>
                    <a:path w="20" h="20">
                      <a:moveTo>
                        <a:pt x="10" y="0"/>
                      </a:moveTo>
                      <a:lnTo>
                        <a:pt x="20" y="10"/>
                      </a:lnTo>
                      <a:lnTo>
                        <a:pt x="10" y="20"/>
                      </a:lnTo>
                      <a:lnTo>
                        <a:pt x="0" y="10"/>
                      </a:lnTo>
                      <a:lnTo>
                        <a:pt x="10" y="0"/>
                      </a:lnTo>
                      <a:close/>
                    </a:path>
                  </a:pathLst>
                </a:custGeom>
                <a:grpFill/>
                <a:ln w="9525">
                  <a:solidFill>
                    <a:schemeClr val="bg1"/>
                  </a:solidFill>
                  <a:round/>
                </a:ln>
              </p:spPr>
              <p:txBody>
                <a:bodyPr/>
                <a:p>
                  <a:pPr>
                    <a:defRPr/>
                  </a:pPr>
                  <a:endParaRPr lang="zh-CN" altLang="en-US">
                    <a:cs typeface="+mn-ea"/>
                    <a:sym typeface="+mn-lt"/>
                  </a:endParaRPr>
                </a:p>
              </p:txBody>
            </p:sp>
            <p:sp>
              <p:nvSpPr>
                <p:cNvPr id="78" name="Freeform 17"/>
                <p:cNvSpPr/>
                <p:nvPr/>
              </p:nvSpPr>
              <p:spPr bwMode="auto">
                <a:xfrm>
                  <a:off x="5816601" y="2197101"/>
                  <a:ext cx="46038" cy="117475"/>
                </a:xfrm>
                <a:custGeom>
                  <a:avLst/>
                  <a:gdLst>
                    <a:gd name="T0" fmla="*/ 21 w 29"/>
                    <a:gd name="T1" fmla="*/ 6 h 74"/>
                    <a:gd name="T2" fmla="*/ 15 w 29"/>
                    <a:gd name="T3" fmla="*/ 0 h 74"/>
                    <a:gd name="T4" fmla="*/ 7 w 29"/>
                    <a:gd name="T5" fmla="*/ 6 h 74"/>
                    <a:gd name="T6" fmla="*/ 0 w 29"/>
                    <a:gd name="T7" fmla="*/ 37 h 74"/>
                    <a:gd name="T8" fmla="*/ 15 w 29"/>
                    <a:gd name="T9" fmla="*/ 74 h 74"/>
                    <a:gd name="T10" fmla="*/ 29 w 29"/>
                    <a:gd name="T11" fmla="*/ 37 h 74"/>
                    <a:gd name="T12" fmla="*/ 21 w 29"/>
                    <a:gd name="T13" fmla="*/ 6 h 74"/>
                  </a:gdLst>
                  <a:ahLst/>
                  <a:cxnLst>
                    <a:cxn ang="0">
                      <a:pos x="T0" y="T1"/>
                    </a:cxn>
                    <a:cxn ang="0">
                      <a:pos x="T2" y="T3"/>
                    </a:cxn>
                    <a:cxn ang="0">
                      <a:pos x="T4" y="T5"/>
                    </a:cxn>
                    <a:cxn ang="0">
                      <a:pos x="T6" y="T7"/>
                    </a:cxn>
                    <a:cxn ang="0">
                      <a:pos x="T8" y="T9"/>
                    </a:cxn>
                    <a:cxn ang="0">
                      <a:pos x="T10" y="T11"/>
                    </a:cxn>
                    <a:cxn ang="0">
                      <a:pos x="T12" y="T13"/>
                    </a:cxn>
                  </a:cxnLst>
                  <a:rect l="0" t="0" r="r" b="b"/>
                  <a:pathLst>
                    <a:path w="29" h="74">
                      <a:moveTo>
                        <a:pt x="21" y="6"/>
                      </a:moveTo>
                      <a:lnTo>
                        <a:pt x="15" y="0"/>
                      </a:lnTo>
                      <a:lnTo>
                        <a:pt x="7" y="6"/>
                      </a:lnTo>
                      <a:lnTo>
                        <a:pt x="0" y="37"/>
                      </a:lnTo>
                      <a:lnTo>
                        <a:pt x="15" y="74"/>
                      </a:lnTo>
                      <a:lnTo>
                        <a:pt x="29" y="37"/>
                      </a:lnTo>
                      <a:lnTo>
                        <a:pt x="21" y="6"/>
                      </a:lnTo>
                      <a:close/>
                    </a:path>
                  </a:pathLst>
                </a:custGeom>
                <a:grpFill/>
                <a:ln w="9525">
                  <a:solidFill>
                    <a:schemeClr val="bg1"/>
                  </a:solidFill>
                  <a:round/>
                </a:ln>
              </p:spPr>
              <p:txBody>
                <a:bodyPr/>
                <a:p>
                  <a:pPr>
                    <a:defRPr/>
                  </a:pPr>
                  <a:endParaRPr lang="zh-CN" altLang="en-US">
                    <a:cs typeface="+mn-ea"/>
                    <a:sym typeface="+mn-lt"/>
                  </a:endParaRPr>
                </a:p>
              </p:txBody>
            </p:sp>
            <p:sp>
              <p:nvSpPr>
                <p:cNvPr id="79" name="Freeform 18"/>
                <p:cNvSpPr/>
                <p:nvPr/>
              </p:nvSpPr>
              <p:spPr bwMode="auto">
                <a:xfrm>
                  <a:off x="5956301" y="2033588"/>
                  <a:ext cx="127000" cy="125413"/>
                </a:xfrm>
                <a:custGeom>
                  <a:avLst/>
                  <a:gdLst>
                    <a:gd name="T0" fmla="*/ 88 w 88"/>
                    <a:gd name="T1" fmla="*/ 44 h 87"/>
                    <a:gd name="T2" fmla="*/ 44 w 88"/>
                    <a:gd name="T3" fmla="*/ 0 h 87"/>
                    <a:gd name="T4" fmla="*/ 0 w 88"/>
                    <a:gd name="T5" fmla="*/ 44 h 87"/>
                    <a:gd name="T6" fmla="*/ 44 w 88"/>
                    <a:gd name="T7" fmla="*/ 87 h 87"/>
                    <a:gd name="T8" fmla="*/ 88 w 88"/>
                    <a:gd name="T9" fmla="*/ 44 h 87"/>
                  </a:gdLst>
                  <a:ahLst/>
                  <a:cxnLst>
                    <a:cxn ang="0">
                      <a:pos x="T0" y="T1"/>
                    </a:cxn>
                    <a:cxn ang="0">
                      <a:pos x="T2" y="T3"/>
                    </a:cxn>
                    <a:cxn ang="0">
                      <a:pos x="T4" y="T5"/>
                    </a:cxn>
                    <a:cxn ang="0">
                      <a:pos x="T6" y="T7"/>
                    </a:cxn>
                    <a:cxn ang="0">
                      <a:pos x="T8" y="T9"/>
                    </a:cxn>
                  </a:cxnLst>
                  <a:rect l="0" t="0" r="r" b="b"/>
                  <a:pathLst>
                    <a:path w="88" h="87">
                      <a:moveTo>
                        <a:pt x="88" y="44"/>
                      </a:moveTo>
                      <a:cubicBezTo>
                        <a:pt x="88" y="19"/>
                        <a:pt x="68" y="0"/>
                        <a:pt x="44" y="0"/>
                      </a:cubicBezTo>
                      <a:cubicBezTo>
                        <a:pt x="20" y="0"/>
                        <a:pt x="1" y="19"/>
                        <a:pt x="0" y="44"/>
                      </a:cubicBezTo>
                      <a:cubicBezTo>
                        <a:pt x="0" y="68"/>
                        <a:pt x="20" y="87"/>
                        <a:pt x="44" y="87"/>
                      </a:cubicBezTo>
                      <a:cubicBezTo>
                        <a:pt x="68" y="87"/>
                        <a:pt x="88" y="68"/>
                        <a:pt x="88" y="44"/>
                      </a:cubicBezTo>
                      <a:close/>
                    </a:path>
                  </a:pathLst>
                </a:custGeom>
                <a:grpFill/>
                <a:ln w="9525">
                  <a:solidFill>
                    <a:schemeClr val="bg1"/>
                  </a:solidFill>
                  <a:round/>
                </a:ln>
              </p:spPr>
              <p:txBody>
                <a:bodyPr/>
                <a:p>
                  <a:pPr>
                    <a:defRPr/>
                  </a:pPr>
                  <a:endParaRPr lang="zh-CN" altLang="en-US">
                    <a:cs typeface="+mn-ea"/>
                    <a:sym typeface="+mn-lt"/>
                  </a:endParaRPr>
                </a:p>
              </p:txBody>
            </p:sp>
            <p:sp>
              <p:nvSpPr>
                <p:cNvPr id="80" name="Freeform 19"/>
                <p:cNvSpPr/>
                <p:nvPr/>
              </p:nvSpPr>
              <p:spPr bwMode="auto">
                <a:xfrm>
                  <a:off x="6008689" y="2162176"/>
                  <a:ext cx="23813" cy="23813"/>
                </a:xfrm>
                <a:custGeom>
                  <a:avLst/>
                  <a:gdLst>
                    <a:gd name="T0" fmla="*/ 7 w 15"/>
                    <a:gd name="T1" fmla="*/ 0 h 15"/>
                    <a:gd name="T2" fmla="*/ 15 w 15"/>
                    <a:gd name="T3" fmla="*/ 7 h 15"/>
                    <a:gd name="T4" fmla="*/ 7 w 15"/>
                    <a:gd name="T5" fmla="*/ 15 h 15"/>
                    <a:gd name="T6" fmla="*/ 0 w 15"/>
                    <a:gd name="T7" fmla="*/ 7 h 15"/>
                    <a:gd name="T8" fmla="*/ 7 w 15"/>
                    <a:gd name="T9" fmla="*/ 0 h 15"/>
                  </a:gdLst>
                  <a:ahLst/>
                  <a:cxnLst>
                    <a:cxn ang="0">
                      <a:pos x="T0" y="T1"/>
                    </a:cxn>
                    <a:cxn ang="0">
                      <a:pos x="T2" y="T3"/>
                    </a:cxn>
                    <a:cxn ang="0">
                      <a:pos x="T4" y="T5"/>
                    </a:cxn>
                    <a:cxn ang="0">
                      <a:pos x="T6" y="T7"/>
                    </a:cxn>
                    <a:cxn ang="0">
                      <a:pos x="T8" y="T9"/>
                    </a:cxn>
                  </a:cxnLst>
                  <a:rect l="0" t="0" r="r" b="b"/>
                  <a:pathLst>
                    <a:path w="15" h="15">
                      <a:moveTo>
                        <a:pt x="7" y="0"/>
                      </a:moveTo>
                      <a:lnTo>
                        <a:pt x="15" y="7"/>
                      </a:lnTo>
                      <a:lnTo>
                        <a:pt x="7" y="15"/>
                      </a:lnTo>
                      <a:lnTo>
                        <a:pt x="0" y="7"/>
                      </a:lnTo>
                      <a:lnTo>
                        <a:pt x="7" y="0"/>
                      </a:lnTo>
                      <a:close/>
                    </a:path>
                  </a:pathLst>
                </a:custGeom>
                <a:grpFill/>
                <a:ln w="9525">
                  <a:solidFill>
                    <a:schemeClr val="bg1"/>
                  </a:solidFill>
                  <a:round/>
                </a:ln>
              </p:spPr>
              <p:txBody>
                <a:bodyPr/>
                <a:p>
                  <a:pPr>
                    <a:defRPr/>
                  </a:pPr>
                  <a:endParaRPr lang="zh-CN" altLang="en-US">
                    <a:cs typeface="+mn-ea"/>
                    <a:sym typeface="+mn-lt"/>
                  </a:endParaRPr>
                </a:p>
              </p:txBody>
            </p:sp>
            <p:sp>
              <p:nvSpPr>
                <p:cNvPr id="81" name="Freeform 20"/>
                <p:cNvSpPr/>
                <p:nvPr/>
              </p:nvSpPr>
              <p:spPr bwMode="auto">
                <a:xfrm>
                  <a:off x="6003926" y="2185988"/>
                  <a:ext cx="33338" cy="85725"/>
                </a:xfrm>
                <a:custGeom>
                  <a:avLst/>
                  <a:gdLst>
                    <a:gd name="T0" fmla="*/ 16 w 21"/>
                    <a:gd name="T1" fmla="*/ 4 h 54"/>
                    <a:gd name="T2" fmla="*/ 10 w 21"/>
                    <a:gd name="T3" fmla="*/ 0 h 54"/>
                    <a:gd name="T4" fmla="*/ 6 w 21"/>
                    <a:gd name="T5" fmla="*/ 4 h 54"/>
                    <a:gd name="T6" fmla="*/ 0 w 21"/>
                    <a:gd name="T7" fmla="*/ 27 h 54"/>
                    <a:gd name="T8" fmla="*/ 10 w 21"/>
                    <a:gd name="T9" fmla="*/ 54 h 54"/>
                    <a:gd name="T10" fmla="*/ 21 w 21"/>
                    <a:gd name="T11" fmla="*/ 27 h 54"/>
                    <a:gd name="T12" fmla="*/ 16 w 21"/>
                    <a:gd name="T13" fmla="*/ 4 h 54"/>
                  </a:gdLst>
                  <a:ahLst/>
                  <a:cxnLst>
                    <a:cxn ang="0">
                      <a:pos x="T0" y="T1"/>
                    </a:cxn>
                    <a:cxn ang="0">
                      <a:pos x="T2" y="T3"/>
                    </a:cxn>
                    <a:cxn ang="0">
                      <a:pos x="T4" y="T5"/>
                    </a:cxn>
                    <a:cxn ang="0">
                      <a:pos x="T6" y="T7"/>
                    </a:cxn>
                    <a:cxn ang="0">
                      <a:pos x="T8" y="T9"/>
                    </a:cxn>
                    <a:cxn ang="0">
                      <a:pos x="T10" y="T11"/>
                    </a:cxn>
                    <a:cxn ang="0">
                      <a:pos x="T12" y="T13"/>
                    </a:cxn>
                  </a:cxnLst>
                  <a:rect l="0" t="0" r="r" b="b"/>
                  <a:pathLst>
                    <a:path w="21" h="54">
                      <a:moveTo>
                        <a:pt x="16" y="4"/>
                      </a:moveTo>
                      <a:lnTo>
                        <a:pt x="10" y="0"/>
                      </a:lnTo>
                      <a:lnTo>
                        <a:pt x="6" y="4"/>
                      </a:lnTo>
                      <a:lnTo>
                        <a:pt x="0" y="27"/>
                      </a:lnTo>
                      <a:lnTo>
                        <a:pt x="10" y="54"/>
                      </a:lnTo>
                      <a:lnTo>
                        <a:pt x="21" y="27"/>
                      </a:lnTo>
                      <a:lnTo>
                        <a:pt x="16" y="4"/>
                      </a:lnTo>
                      <a:close/>
                    </a:path>
                  </a:pathLst>
                </a:custGeom>
                <a:grpFill/>
                <a:ln w="9525">
                  <a:solidFill>
                    <a:schemeClr val="bg1"/>
                  </a:solidFill>
                  <a:round/>
                </a:ln>
              </p:spPr>
              <p:txBody>
                <a:bodyPr/>
                <a:p>
                  <a:pPr>
                    <a:defRPr/>
                  </a:pPr>
                  <a:endParaRPr lang="zh-CN" altLang="en-US">
                    <a:cs typeface="+mn-ea"/>
                    <a:sym typeface="+mn-lt"/>
                  </a:endParaRPr>
                </a:p>
              </p:txBody>
            </p:sp>
            <p:sp>
              <p:nvSpPr>
                <p:cNvPr id="82" name="Oval 21"/>
                <p:cNvSpPr>
                  <a:spLocks noChangeArrowheads="1"/>
                </p:cNvSpPr>
                <p:nvPr/>
              </p:nvSpPr>
              <p:spPr bwMode="auto">
                <a:xfrm>
                  <a:off x="5594351" y="2033588"/>
                  <a:ext cx="127000" cy="125413"/>
                </a:xfrm>
                <a:prstGeom prst="ellipse">
                  <a:avLst/>
                </a:prstGeom>
                <a:grpFill/>
                <a:ln w="9525">
                  <a:solidFill>
                    <a:schemeClr val="bg1"/>
                  </a:solidFill>
                  <a:round/>
                </a:ln>
              </p:spPr>
              <p:txBody>
                <a:bodyPr/>
                <a:p>
                  <a:pPr>
                    <a:defRPr/>
                  </a:pPr>
                  <a:endParaRPr lang="zh-CN" altLang="en-US">
                    <a:cs typeface="+mn-ea"/>
                    <a:sym typeface="+mn-lt"/>
                  </a:endParaRPr>
                </a:p>
              </p:txBody>
            </p:sp>
            <p:sp>
              <p:nvSpPr>
                <p:cNvPr id="83" name="Freeform 22"/>
                <p:cNvSpPr/>
                <p:nvPr/>
              </p:nvSpPr>
              <p:spPr bwMode="auto">
                <a:xfrm>
                  <a:off x="5543551" y="2165351"/>
                  <a:ext cx="190500" cy="161925"/>
                </a:xfrm>
                <a:custGeom>
                  <a:avLst/>
                  <a:gdLst>
                    <a:gd name="T0" fmla="*/ 91 w 133"/>
                    <a:gd name="T1" fmla="*/ 100 h 112"/>
                    <a:gd name="T2" fmla="*/ 91 w 133"/>
                    <a:gd name="T3" fmla="*/ 100 h 112"/>
                    <a:gd name="T4" fmla="*/ 91 w 133"/>
                    <a:gd name="T5" fmla="*/ 99 h 112"/>
                    <a:gd name="T6" fmla="*/ 91 w 133"/>
                    <a:gd name="T7" fmla="*/ 96 h 112"/>
                    <a:gd name="T8" fmla="*/ 133 w 133"/>
                    <a:gd name="T9" fmla="*/ 13 h 112"/>
                    <a:gd name="T10" fmla="*/ 114 w 133"/>
                    <a:gd name="T11" fmla="*/ 0 h 112"/>
                    <a:gd name="T12" fmla="*/ 80 w 133"/>
                    <a:gd name="T13" fmla="*/ 92 h 112"/>
                    <a:gd name="T14" fmla="*/ 47 w 133"/>
                    <a:gd name="T15" fmla="*/ 0 h 112"/>
                    <a:gd name="T16" fmla="*/ 0 w 133"/>
                    <a:gd name="T17" fmla="*/ 68 h 112"/>
                    <a:gd name="T18" fmla="*/ 0 w 133"/>
                    <a:gd name="T19" fmla="*/ 70 h 112"/>
                    <a:gd name="T20" fmla="*/ 0 w 133"/>
                    <a:gd name="T21" fmla="*/ 71 h 112"/>
                    <a:gd name="T22" fmla="*/ 80 w 133"/>
                    <a:gd name="T23" fmla="*/ 112 h 112"/>
                    <a:gd name="T24" fmla="*/ 94 w 133"/>
                    <a:gd name="T25" fmla="*/ 112 h 112"/>
                    <a:gd name="T26" fmla="*/ 91 w 133"/>
                    <a:gd name="T27" fmla="*/ 100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3" h="112">
                      <a:moveTo>
                        <a:pt x="91" y="100"/>
                      </a:moveTo>
                      <a:cubicBezTo>
                        <a:pt x="91" y="100"/>
                        <a:pt x="91" y="100"/>
                        <a:pt x="91" y="100"/>
                      </a:cubicBezTo>
                      <a:cubicBezTo>
                        <a:pt x="91" y="100"/>
                        <a:pt x="91" y="100"/>
                        <a:pt x="91" y="99"/>
                      </a:cubicBezTo>
                      <a:cubicBezTo>
                        <a:pt x="91" y="98"/>
                        <a:pt x="91" y="97"/>
                        <a:pt x="91" y="96"/>
                      </a:cubicBezTo>
                      <a:cubicBezTo>
                        <a:pt x="93" y="63"/>
                        <a:pt x="108" y="33"/>
                        <a:pt x="133" y="13"/>
                      </a:cubicBezTo>
                      <a:cubicBezTo>
                        <a:pt x="127" y="8"/>
                        <a:pt x="121" y="4"/>
                        <a:pt x="114" y="0"/>
                      </a:cubicBezTo>
                      <a:cubicBezTo>
                        <a:pt x="80" y="92"/>
                        <a:pt x="80" y="92"/>
                        <a:pt x="80" y="92"/>
                      </a:cubicBezTo>
                      <a:cubicBezTo>
                        <a:pt x="47" y="0"/>
                        <a:pt x="47" y="0"/>
                        <a:pt x="47" y="0"/>
                      </a:cubicBezTo>
                      <a:cubicBezTo>
                        <a:pt x="21" y="12"/>
                        <a:pt x="2" y="38"/>
                        <a:pt x="0" y="68"/>
                      </a:cubicBezTo>
                      <a:cubicBezTo>
                        <a:pt x="0" y="69"/>
                        <a:pt x="0" y="70"/>
                        <a:pt x="0" y="70"/>
                      </a:cubicBezTo>
                      <a:cubicBezTo>
                        <a:pt x="0" y="71"/>
                        <a:pt x="0" y="71"/>
                        <a:pt x="0" y="71"/>
                      </a:cubicBezTo>
                      <a:cubicBezTo>
                        <a:pt x="1" y="90"/>
                        <a:pt x="37" y="112"/>
                        <a:pt x="80" y="112"/>
                      </a:cubicBezTo>
                      <a:cubicBezTo>
                        <a:pt x="85" y="112"/>
                        <a:pt x="89" y="112"/>
                        <a:pt x="94" y="112"/>
                      </a:cubicBezTo>
                      <a:cubicBezTo>
                        <a:pt x="92" y="108"/>
                        <a:pt x="91" y="104"/>
                        <a:pt x="91" y="100"/>
                      </a:cubicBezTo>
                      <a:close/>
                    </a:path>
                  </a:pathLst>
                </a:custGeom>
                <a:grpFill/>
                <a:ln w="9525">
                  <a:solidFill>
                    <a:schemeClr val="bg1"/>
                  </a:solidFill>
                  <a:round/>
                </a:ln>
              </p:spPr>
              <p:txBody>
                <a:bodyPr/>
                <a:p>
                  <a:pPr>
                    <a:defRPr/>
                  </a:pPr>
                  <a:endParaRPr lang="zh-CN" altLang="en-US">
                    <a:cs typeface="+mn-ea"/>
                    <a:sym typeface="+mn-lt"/>
                  </a:endParaRPr>
                </a:p>
              </p:txBody>
            </p:sp>
            <p:sp>
              <p:nvSpPr>
                <p:cNvPr id="84" name="Freeform 23"/>
                <p:cNvSpPr/>
                <p:nvPr/>
              </p:nvSpPr>
              <p:spPr bwMode="auto">
                <a:xfrm>
                  <a:off x="5646739" y="2162176"/>
                  <a:ext cx="23813" cy="23813"/>
                </a:xfrm>
                <a:custGeom>
                  <a:avLst/>
                  <a:gdLst>
                    <a:gd name="T0" fmla="*/ 7 w 15"/>
                    <a:gd name="T1" fmla="*/ 0 h 15"/>
                    <a:gd name="T2" fmla="*/ 15 w 15"/>
                    <a:gd name="T3" fmla="*/ 7 h 15"/>
                    <a:gd name="T4" fmla="*/ 7 w 15"/>
                    <a:gd name="T5" fmla="*/ 15 h 15"/>
                    <a:gd name="T6" fmla="*/ 0 w 15"/>
                    <a:gd name="T7" fmla="*/ 7 h 15"/>
                    <a:gd name="T8" fmla="*/ 7 w 15"/>
                    <a:gd name="T9" fmla="*/ 0 h 15"/>
                  </a:gdLst>
                  <a:ahLst/>
                  <a:cxnLst>
                    <a:cxn ang="0">
                      <a:pos x="T0" y="T1"/>
                    </a:cxn>
                    <a:cxn ang="0">
                      <a:pos x="T2" y="T3"/>
                    </a:cxn>
                    <a:cxn ang="0">
                      <a:pos x="T4" y="T5"/>
                    </a:cxn>
                    <a:cxn ang="0">
                      <a:pos x="T6" y="T7"/>
                    </a:cxn>
                    <a:cxn ang="0">
                      <a:pos x="T8" y="T9"/>
                    </a:cxn>
                  </a:cxnLst>
                  <a:rect l="0" t="0" r="r" b="b"/>
                  <a:pathLst>
                    <a:path w="15" h="15">
                      <a:moveTo>
                        <a:pt x="7" y="0"/>
                      </a:moveTo>
                      <a:lnTo>
                        <a:pt x="15" y="7"/>
                      </a:lnTo>
                      <a:lnTo>
                        <a:pt x="7" y="15"/>
                      </a:lnTo>
                      <a:lnTo>
                        <a:pt x="0" y="7"/>
                      </a:lnTo>
                      <a:lnTo>
                        <a:pt x="7" y="0"/>
                      </a:lnTo>
                      <a:close/>
                    </a:path>
                  </a:pathLst>
                </a:custGeom>
                <a:grpFill/>
                <a:ln w="9525">
                  <a:solidFill>
                    <a:schemeClr val="bg1"/>
                  </a:solidFill>
                  <a:round/>
                </a:ln>
              </p:spPr>
              <p:txBody>
                <a:bodyPr/>
                <a:p>
                  <a:pPr>
                    <a:defRPr/>
                  </a:pPr>
                  <a:endParaRPr lang="zh-CN" altLang="en-US">
                    <a:cs typeface="+mn-ea"/>
                    <a:sym typeface="+mn-lt"/>
                  </a:endParaRPr>
                </a:p>
              </p:txBody>
            </p:sp>
            <p:sp>
              <p:nvSpPr>
                <p:cNvPr id="85" name="Freeform 24"/>
                <p:cNvSpPr/>
                <p:nvPr/>
              </p:nvSpPr>
              <p:spPr bwMode="auto">
                <a:xfrm>
                  <a:off x="5641976" y="2185988"/>
                  <a:ext cx="33338" cy="85725"/>
                </a:xfrm>
                <a:custGeom>
                  <a:avLst/>
                  <a:gdLst>
                    <a:gd name="T0" fmla="*/ 16 w 21"/>
                    <a:gd name="T1" fmla="*/ 4 h 54"/>
                    <a:gd name="T2" fmla="*/ 10 w 21"/>
                    <a:gd name="T3" fmla="*/ 0 h 54"/>
                    <a:gd name="T4" fmla="*/ 5 w 21"/>
                    <a:gd name="T5" fmla="*/ 4 h 54"/>
                    <a:gd name="T6" fmla="*/ 0 w 21"/>
                    <a:gd name="T7" fmla="*/ 27 h 54"/>
                    <a:gd name="T8" fmla="*/ 10 w 21"/>
                    <a:gd name="T9" fmla="*/ 54 h 54"/>
                    <a:gd name="T10" fmla="*/ 21 w 21"/>
                    <a:gd name="T11" fmla="*/ 27 h 54"/>
                    <a:gd name="T12" fmla="*/ 16 w 21"/>
                    <a:gd name="T13" fmla="*/ 4 h 54"/>
                  </a:gdLst>
                  <a:ahLst/>
                  <a:cxnLst>
                    <a:cxn ang="0">
                      <a:pos x="T0" y="T1"/>
                    </a:cxn>
                    <a:cxn ang="0">
                      <a:pos x="T2" y="T3"/>
                    </a:cxn>
                    <a:cxn ang="0">
                      <a:pos x="T4" y="T5"/>
                    </a:cxn>
                    <a:cxn ang="0">
                      <a:pos x="T6" y="T7"/>
                    </a:cxn>
                    <a:cxn ang="0">
                      <a:pos x="T8" y="T9"/>
                    </a:cxn>
                    <a:cxn ang="0">
                      <a:pos x="T10" y="T11"/>
                    </a:cxn>
                    <a:cxn ang="0">
                      <a:pos x="T12" y="T13"/>
                    </a:cxn>
                  </a:cxnLst>
                  <a:rect l="0" t="0" r="r" b="b"/>
                  <a:pathLst>
                    <a:path w="21" h="54">
                      <a:moveTo>
                        <a:pt x="16" y="4"/>
                      </a:moveTo>
                      <a:lnTo>
                        <a:pt x="10" y="0"/>
                      </a:lnTo>
                      <a:lnTo>
                        <a:pt x="5" y="4"/>
                      </a:lnTo>
                      <a:lnTo>
                        <a:pt x="0" y="27"/>
                      </a:lnTo>
                      <a:lnTo>
                        <a:pt x="10" y="54"/>
                      </a:lnTo>
                      <a:lnTo>
                        <a:pt x="21" y="27"/>
                      </a:lnTo>
                      <a:lnTo>
                        <a:pt x="16" y="4"/>
                      </a:lnTo>
                      <a:close/>
                    </a:path>
                  </a:pathLst>
                </a:custGeom>
                <a:grpFill/>
                <a:ln w="9525">
                  <a:solidFill>
                    <a:schemeClr val="bg1"/>
                  </a:solidFill>
                  <a:round/>
                </a:ln>
              </p:spPr>
              <p:txBody>
                <a:bodyPr/>
                <a:p>
                  <a:pPr>
                    <a:defRPr/>
                  </a:pPr>
                  <a:endParaRPr lang="zh-CN" altLang="en-US">
                    <a:cs typeface="+mn-ea"/>
                    <a:sym typeface="+mn-lt"/>
                  </a:endParaRPr>
                </a:p>
              </p:txBody>
            </p:sp>
            <p:sp>
              <p:nvSpPr>
                <p:cNvPr id="87" name="Freeform 25"/>
                <p:cNvSpPr/>
                <p:nvPr/>
              </p:nvSpPr>
              <p:spPr bwMode="auto">
                <a:xfrm>
                  <a:off x="5943601" y="2165351"/>
                  <a:ext cx="192088" cy="161925"/>
                </a:xfrm>
                <a:custGeom>
                  <a:avLst/>
                  <a:gdLst>
                    <a:gd name="T0" fmla="*/ 133 w 133"/>
                    <a:gd name="T1" fmla="*/ 69 h 113"/>
                    <a:gd name="T2" fmla="*/ 87 w 133"/>
                    <a:gd name="T3" fmla="*/ 0 h 113"/>
                    <a:gd name="T4" fmla="*/ 53 w 133"/>
                    <a:gd name="T5" fmla="*/ 92 h 113"/>
                    <a:gd name="T6" fmla="*/ 20 w 133"/>
                    <a:gd name="T7" fmla="*/ 0 h 113"/>
                    <a:gd name="T8" fmla="*/ 0 w 133"/>
                    <a:gd name="T9" fmla="*/ 13 h 113"/>
                    <a:gd name="T10" fmla="*/ 22 w 133"/>
                    <a:gd name="T11" fmla="*/ 37 h 113"/>
                    <a:gd name="T12" fmla="*/ 43 w 133"/>
                    <a:gd name="T13" fmla="*/ 96 h 113"/>
                    <a:gd name="T14" fmla="*/ 43 w 133"/>
                    <a:gd name="T15" fmla="*/ 99 h 113"/>
                    <a:gd name="T16" fmla="*/ 43 w 133"/>
                    <a:gd name="T17" fmla="*/ 100 h 113"/>
                    <a:gd name="T18" fmla="*/ 43 w 133"/>
                    <a:gd name="T19" fmla="*/ 100 h 113"/>
                    <a:gd name="T20" fmla="*/ 40 w 133"/>
                    <a:gd name="T21" fmla="*/ 112 h 113"/>
                    <a:gd name="T22" fmla="*/ 53 w 133"/>
                    <a:gd name="T23" fmla="*/ 113 h 113"/>
                    <a:gd name="T24" fmla="*/ 133 w 133"/>
                    <a:gd name="T25" fmla="*/ 71 h 113"/>
                    <a:gd name="T26" fmla="*/ 133 w 133"/>
                    <a:gd name="T27" fmla="*/ 70 h 113"/>
                    <a:gd name="T28" fmla="*/ 133 w 133"/>
                    <a:gd name="T29" fmla="*/ 69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3" h="113">
                      <a:moveTo>
                        <a:pt x="133" y="69"/>
                      </a:moveTo>
                      <a:cubicBezTo>
                        <a:pt x="131" y="38"/>
                        <a:pt x="113" y="12"/>
                        <a:pt x="87" y="0"/>
                      </a:cubicBezTo>
                      <a:cubicBezTo>
                        <a:pt x="53" y="92"/>
                        <a:pt x="53" y="92"/>
                        <a:pt x="53" y="92"/>
                      </a:cubicBezTo>
                      <a:cubicBezTo>
                        <a:pt x="20" y="0"/>
                        <a:pt x="20" y="0"/>
                        <a:pt x="20" y="0"/>
                      </a:cubicBezTo>
                      <a:cubicBezTo>
                        <a:pt x="13" y="4"/>
                        <a:pt x="6" y="8"/>
                        <a:pt x="0" y="13"/>
                      </a:cubicBezTo>
                      <a:cubicBezTo>
                        <a:pt x="9" y="20"/>
                        <a:pt x="16" y="28"/>
                        <a:pt x="22" y="37"/>
                      </a:cubicBezTo>
                      <a:cubicBezTo>
                        <a:pt x="34" y="55"/>
                        <a:pt x="41" y="75"/>
                        <a:pt x="43" y="96"/>
                      </a:cubicBezTo>
                      <a:cubicBezTo>
                        <a:pt x="43" y="97"/>
                        <a:pt x="43" y="98"/>
                        <a:pt x="43" y="99"/>
                      </a:cubicBezTo>
                      <a:cubicBezTo>
                        <a:pt x="43" y="100"/>
                        <a:pt x="43" y="100"/>
                        <a:pt x="43" y="100"/>
                      </a:cubicBezTo>
                      <a:cubicBezTo>
                        <a:pt x="43" y="100"/>
                        <a:pt x="43" y="100"/>
                        <a:pt x="43" y="100"/>
                      </a:cubicBezTo>
                      <a:cubicBezTo>
                        <a:pt x="43" y="104"/>
                        <a:pt x="41" y="108"/>
                        <a:pt x="40" y="112"/>
                      </a:cubicBezTo>
                      <a:cubicBezTo>
                        <a:pt x="44" y="112"/>
                        <a:pt x="49" y="113"/>
                        <a:pt x="53" y="113"/>
                      </a:cubicBezTo>
                      <a:cubicBezTo>
                        <a:pt x="97" y="112"/>
                        <a:pt x="132" y="90"/>
                        <a:pt x="133" y="71"/>
                      </a:cubicBezTo>
                      <a:cubicBezTo>
                        <a:pt x="133" y="71"/>
                        <a:pt x="133" y="71"/>
                        <a:pt x="133" y="70"/>
                      </a:cubicBezTo>
                      <a:cubicBezTo>
                        <a:pt x="133" y="70"/>
                        <a:pt x="133" y="69"/>
                        <a:pt x="133" y="69"/>
                      </a:cubicBezTo>
                      <a:close/>
                    </a:path>
                  </a:pathLst>
                </a:custGeom>
                <a:grpFill/>
                <a:ln w="9525">
                  <a:solidFill>
                    <a:schemeClr val="bg1"/>
                  </a:solidFill>
                  <a:round/>
                </a:ln>
              </p:spPr>
              <p:txBody>
                <a:bodyPr/>
                <a:p>
                  <a:pPr>
                    <a:defRPr/>
                  </a:pPr>
                  <a:endParaRPr lang="zh-CN" altLang="en-US">
                    <a:cs typeface="+mn-ea"/>
                    <a:sym typeface="+mn-lt"/>
                  </a:endParaRPr>
                </a:p>
              </p:txBody>
            </p:sp>
          </p:grpSp>
        </p:grpSp>
        <p:grpSp>
          <p:nvGrpSpPr>
            <p:cNvPr id="90" name="组合 89"/>
            <p:cNvGrpSpPr/>
            <p:nvPr/>
          </p:nvGrpSpPr>
          <p:grpSpPr>
            <a:xfrm rot="0">
              <a:off x="6488" y="2842"/>
              <a:ext cx="566" cy="581"/>
              <a:chOff x="5572126" y="3962401"/>
              <a:chExt cx="525463" cy="539926"/>
            </a:xfrm>
            <a:solidFill>
              <a:schemeClr val="bg1"/>
            </a:solidFill>
          </p:grpSpPr>
          <p:sp>
            <p:nvSpPr>
              <p:cNvPr id="91" name="Freeform 26"/>
              <p:cNvSpPr>
                <a:spLocks noEditPoints="1"/>
              </p:cNvSpPr>
              <p:nvPr/>
            </p:nvSpPr>
            <p:spPr bwMode="auto">
              <a:xfrm>
                <a:off x="5572126" y="4130605"/>
                <a:ext cx="402146" cy="371722"/>
              </a:xfrm>
              <a:custGeom>
                <a:avLst/>
                <a:gdLst>
                  <a:gd name="T0" fmla="*/ 258 w 258"/>
                  <a:gd name="T1" fmla="*/ 156 h 259"/>
                  <a:gd name="T2" fmla="*/ 258 w 258"/>
                  <a:gd name="T3" fmla="*/ 104 h 259"/>
                  <a:gd name="T4" fmla="*/ 239 w 258"/>
                  <a:gd name="T5" fmla="*/ 94 h 259"/>
                  <a:gd name="T6" fmla="*/ 232 w 258"/>
                  <a:gd name="T7" fmla="*/ 78 h 259"/>
                  <a:gd name="T8" fmla="*/ 239 w 258"/>
                  <a:gd name="T9" fmla="*/ 57 h 259"/>
                  <a:gd name="T10" fmla="*/ 202 w 258"/>
                  <a:gd name="T11" fmla="*/ 20 h 259"/>
                  <a:gd name="T12" fmla="*/ 180 w 258"/>
                  <a:gd name="T13" fmla="*/ 27 h 259"/>
                  <a:gd name="T14" fmla="*/ 166 w 258"/>
                  <a:gd name="T15" fmla="*/ 21 h 259"/>
                  <a:gd name="T16" fmla="*/ 155 w 258"/>
                  <a:gd name="T17" fmla="*/ 0 h 259"/>
                  <a:gd name="T18" fmla="*/ 103 w 258"/>
                  <a:gd name="T19" fmla="*/ 0 h 259"/>
                  <a:gd name="T20" fmla="*/ 92 w 258"/>
                  <a:gd name="T21" fmla="*/ 21 h 259"/>
                  <a:gd name="T22" fmla="*/ 79 w 258"/>
                  <a:gd name="T23" fmla="*/ 26 h 259"/>
                  <a:gd name="T24" fmla="*/ 56 w 258"/>
                  <a:gd name="T25" fmla="*/ 19 h 259"/>
                  <a:gd name="T26" fmla="*/ 19 w 258"/>
                  <a:gd name="T27" fmla="*/ 56 h 259"/>
                  <a:gd name="T28" fmla="*/ 26 w 258"/>
                  <a:gd name="T29" fmla="*/ 79 h 259"/>
                  <a:gd name="T30" fmla="*/ 21 w 258"/>
                  <a:gd name="T31" fmla="*/ 92 h 259"/>
                  <a:gd name="T32" fmla="*/ 0 w 258"/>
                  <a:gd name="T33" fmla="*/ 103 h 259"/>
                  <a:gd name="T34" fmla="*/ 0 w 258"/>
                  <a:gd name="T35" fmla="*/ 155 h 259"/>
                  <a:gd name="T36" fmla="*/ 20 w 258"/>
                  <a:gd name="T37" fmla="*/ 166 h 259"/>
                  <a:gd name="T38" fmla="*/ 26 w 258"/>
                  <a:gd name="T39" fmla="*/ 180 h 259"/>
                  <a:gd name="T40" fmla="*/ 19 w 258"/>
                  <a:gd name="T41" fmla="*/ 202 h 259"/>
                  <a:gd name="T42" fmla="*/ 56 w 258"/>
                  <a:gd name="T43" fmla="*/ 239 h 259"/>
                  <a:gd name="T44" fmla="*/ 76 w 258"/>
                  <a:gd name="T45" fmla="*/ 233 h 259"/>
                  <a:gd name="T46" fmla="*/ 92 w 258"/>
                  <a:gd name="T47" fmla="*/ 240 h 259"/>
                  <a:gd name="T48" fmla="*/ 102 w 258"/>
                  <a:gd name="T49" fmla="*/ 259 h 259"/>
                  <a:gd name="T50" fmla="*/ 155 w 258"/>
                  <a:gd name="T51" fmla="*/ 259 h 259"/>
                  <a:gd name="T52" fmla="*/ 164 w 258"/>
                  <a:gd name="T53" fmla="*/ 240 h 259"/>
                  <a:gd name="T54" fmla="*/ 181 w 258"/>
                  <a:gd name="T55" fmla="*/ 233 h 259"/>
                  <a:gd name="T56" fmla="*/ 201 w 258"/>
                  <a:gd name="T57" fmla="*/ 240 h 259"/>
                  <a:gd name="T58" fmla="*/ 238 w 258"/>
                  <a:gd name="T59" fmla="*/ 202 h 259"/>
                  <a:gd name="T60" fmla="*/ 232 w 258"/>
                  <a:gd name="T61" fmla="*/ 183 h 259"/>
                  <a:gd name="T62" fmla="*/ 239 w 258"/>
                  <a:gd name="T63" fmla="*/ 166 h 259"/>
                  <a:gd name="T64" fmla="*/ 258 w 258"/>
                  <a:gd name="T65" fmla="*/ 156 h 259"/>
                  <a:gd name="T66" fmla="*/ 187 w 258"/>
                  <a:gd name="T67" fmla="*/ 130 h 259"/>
                  <a:gd name="T68" fmla="*/ 130 w 258"/>
                  <a:gd name="T69" fmla="*/ 188 h 259"/>
                  <a:gd name="T70" fmla="*/ 71 w 258"/>
                  <a:gd name="T71" fmla="*/ 130 h 259"/>
                  <a:gd name="T72" fmla="*/ 130 w 258"/>
                  <a:gd name="T73" fmla="*/ 72 h 259"/>
                  <a:gd name="T74" fmla="*/ 187 w 258"/>
                  <a:gd name="T75" fmla="*/ 130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58" h="259">
                    <a:moveTo>
                      <a:pt x="258" y="156"/>
                    </a:moveTo>
                    <a:cubicBezTo>
                      <a:pt x="258" y="104"/>
                      <a:pt x="258" y="104"/>
                      <a:pt x="258" y="104"/>
                    </a:cubicBezTo>
                    <a:cubicBezTo>
                      <a:pt x="239" y="94"/>
                      <a:pt x="239" y="94"/>
                      <a:pt x="239" y="94"/>
                    </a:cubicBezTo>
                    <a:cubicBezTo>
                      <a:pt x="237" y="88"/>
                      <a:pt x="235" y="83"/>
                      <a:pt x="232" y="78"/>
                    </a:cubicBezTo>
                    <a:cubicBezTo>
                      <a:pt x="239" y="57"/>
                      <a:pt x="239" y="57"/>
                      <a:pt x="239" y="57"/>
                    </a:cubicBezTo>
                    <a:cubicBezTo>
                      <a:pt x="202" y="20"/>
                      <a:pt x="202" y="20"/>
                      <a:pt x="202" y="20"/>
                    </a:cubicBezTo>
                    <a:cubicBezTo>
                      <a:pt x="180" y="27"/>
                      <a:pt x="180" y="27"/>
                      <a:pt x="180" y="27"/>
                    </a:cubicBezTo>
                    <a:cubicBezTo>
                      <a:pt x="175" y="25"/>
                      <a:pt x="171" y="23"/>
                      <a:pt x="166" y="21"/>
                    </a:cubicBezTo>
                    <a:cubicBezTo>
                      <a:pt x="155" y="0"/>
                      <a:pt x="155" y="0"/>
                      <a:pt x="155" y="0"/>
                    </a:cubicBezTo>
                    <a:cubicBezTo>
                      <a:pt x="103" y="0"/>
                      <a:pt x="103" y="0"/>
                      <a:pt x="103" y="0"/>
                    </a:cubicBezTo>
                    <a:cubicBezTo>
                      <a:pt x="92" y="21"/>
                      <a:pt x="92" y="21"/>
                      <a:pt x="92" y="21"/>
                    </a:cubicBezTo>
                    <a:cubicBezTo>
                      <a:pt x="88" y="23"/>
                      <a:pt x="83" y="25"/>
                      <a:pt x="79" y="26"/>
                    </a:cubicBezTo>
                    <a:cubicBezTo>
                      <a:pt x="56" y="19"/>
                      <a:pt x="56" y="19"/>
                      <a:pt x="56" y="19"/>
                    </a:cubicBezTo>
                    <a:cubicBezTo>
                      <a:pt x="19" y="56"/>
                      <a:pt x="19" y="56"/>
                      <a:pt x="19" y="56"/>
                    </a:cubicBezTo>
                    <a:cubicBezTo>
                      <a:pt x="26" y="79"/>
                      <a:pt x="26" y="79"/>
                      <a:pt x="26" y="79"/>
                    </a:cubicBezTo>
                    <a:cubicBezTo>
                      <a:pt x="24" y="83"/>
                      <a:pt x="22" y="87"/>
                      <a:pt x="21" y="92"/>
                    </a:cubicBezTo>
                    <a:cubicBezTo>
                      <a:pt x="0" y="103"/>
                      <a:pt x="0" y="103"/>
                      <a:pt x="0" y="103"/>
                    </a:cubicBezTo>
                    <a:cubicBezTo>
                      <a:pt x="0" y="155"/>
                      <a:pt x="0" y="155"/>
                      <a:pt x="0" y="155"/>
                    </a:cubicBezTo>
                    <a:cubicBezTo>
                      <a:pt x="20" y="166"/>
                      <a:pt x="20" y="166"/>
                      <a:pt x="20" y="166"/>
                    </a:cubicBezTo>
                    <a:cubicBezTo>
                      <a:pt x="21" y="171"/>
                      <a:pt x="23" y="176"/>
                      <a:pt x="26" y="180"/>
                    </a:cubicBezTo>
                    <a:cubicBezTo>
                      <a:pt x="19" y="202"/>
                      <a:pt x="19" y="202"/>
                      <a:pt x="19" y="202"/>
                    </a:cubicBezTo>
                    <a:cubicBezTo>
                      <a:pt x="56" y="239"/>
                      <a:pt x="56" y="239"/>
                      <a:pt x="56" y="239"/>
                    </a:cubicBezTo>
                    <a:cubicBezTo>
                      <a:pt x="76" y="233"/>
                      <a:pt x="76" y="233"/>
                      <a:pt x="76" y="233"/>
                    </a:cubicBezTo>
                    <a:cubicBezTo>
                      <a:pt x="81" y="235"/>
                      <a:pt x="87" y="238"/>
                      <a:pt x="92" y="240"/>
                    </a:cubicBezTo>
                    <a:cubicBezTo>
                      <a:pt x="102" y="259"/>
                      <a:pt x="102" y="259"/>
                      <a:pt x="102" y="259"/>
                    </a:cubicBezTo>
                    <a:cubicBezTo>
                      <a:pt x="155" y="259"/>
                      <a:pt x="155" y="259"/>
                      <a:pt x="155" y="259"/>
                    </a:cubicBezTo>
                    <a:cubicBezTo>
                      <a:pt x="164" y="240"/>
                      <a:pt x="164" y="240"/>
                      <a:pt x="164" y="240"/>
                    </a:cubicBezTo>
                    <a:cubicBezTo>
                      <a:pt x="170" y="239"/>
                      <a:pt x="176" y="236"/>
                      <a:pt x="181" y="233"/>
                    </a:cubicBezTo>
                    <a:cubicBezTo>
                      <a:pt x="201" y="240"/>
                      <a:pt x="201" y="240"/>
                      <a:pt x="201" y="240"/>
                    </a:cubicBezTo>
                    <a:cubicBezTo>
                      <a:pt x="238" y="202"/>
                      <a:pt x="238" y="202"/>
                      <a:pt x="238" y="202"/>
                    </a:cubicBezTo>
                    <a:cubicBezTo>
                      <a:pt x="232" y="183"/>
                      <a:pt x="232" y="183"/>
                      <a:pt x="232" y="183"/>
                    </a:cubicBezTo>
                    <a:cubicBezTo>
                      <a:pt x="235" y="177"/>
                      <a:pt x="237" y="172"/>
                      <a:pt x="239" y="166"/>
                    </a:cubicBezTo>
                    <a:lnTo>
                      <a:pt x="258" y="156"/>
                    </a:lnTo>
                    <a:close/>
                    <a:moveTo>
                      <a:pt x="187" y="130"/>
                    </a:moveTo>
                    <a:cubicBezTo>
                      <a:pt x="187" y="162"/>
                      <a:pt x="161" y="188"/>
                      <a:pt x="130" y="188"/>
                    </a:cubicBezTo>
                    <a:cubicBezTo>
                      <a:pt x="97" y="188"/>
                      <a:pt x="71" y="162"/>
                      <a:pt x="71" y="130"/>
                    </a:cubicBezTo>
                    <a:cubicBezTo>
                      <a:pt x="71" y="98"/>
                      <a:pt x="97" y="72"/>
                      <a:pt x="130" y="72"/>
                    </a:cubicBezTo>
                    <a:cubicBezTo>
                      <a:pt x="161" y="72"/>
                      <a:pt x="187" y="98"/>
                      <a:pt x="187" y="130"/>
                    </a:cubicBez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a:pPr>
                <a:endParaRPr lang="zh-CN" altLang="en-US">
                  <a:cs typeface="+mn-ea"/>
                  <a:sym typeface="+mn-lt"/>
                </a:endParaRPr>
              </a:p>
            </p:txBody>
          </p:sp>
          <p:sp>
            <p:nvSpPr>
              <p:cNvPr id="92" name="Freeform 27"/>
              <p:cNvSpPr>
                <a:spLocks noEditPoints="1"/>
              </p:cNvSpPr>
              <p:nvPr/>
            </p:nvSpPr>
            <p:spPr bwMode="auto">
              <a:xfrm>
                <a:off x="5818189" y="3962401"/>
                <a:ext cx="192088" cy="188913"/>
              </a:xfrm>
              <a:custGeom>
                <a:avLst/>
                <a:gdLst>
                  <a:gd name="T0" fmla="*/ 133 w 133"/>
                  <a:gd name="T1" fmla="*/ 80 h 132"/>
                  <a:gd name="T2" fmla="*/ 133 w 133"/>
                  <a:gd name="T3" fmla="*/ 53 h 132"/>
                  <a:gd name="T4" fmla="*/ 123 w 133"/>
                  <a:gd name="T5" fmla="*/ 48 h 132"/>
                  <a:gd name="T6" fmla="*/ 120 w 133"/>
                  <a:gd name="T7" fmla="*/ 40 h 132"/>
                  <a:gd name="T8" fmla="*/ 123 w 133"/>
                  <a:gd name="T9" fmla="*/ 29 h 132"/>
                  <a:gd name="T10" fmla="*/ 104 w 133"/>
                  <a:gd name="T11" fmla="*/ 9 h 132"/>
                  <a:gd name="T12" fmla="*/ 93 w 133"/>
                  <a:gd name="T13" fmla="*/ 13 h 132"/>
                  <a:gd name="T14" fmla="*/ 86 w 133"/>
                  <a:gd name="T15" fmla="*/ 10 h 132"/>
                  <a:gd name="T16" fmla="*/ 80 w 133"/>
                  <a:gd name="T17" fmla="*/ 0 h 132"/>
                  <a:gd name="T18" fmla="*/ 53 w 133"/>
                  <a:gd name="T19" fmla="*/ 0 h 132"/>
                  <a:gd name="T20" fmla="*/ 48 w 133"/>
                  <a:gd name="T21" fmla="*/ 10 h 132"/>
                  <a:gd name="T22" fmla="*/ 41 w 133"/>
                  <a:gd name="T23" fmla="*/ 13 h 132"/>
                  <a:gd name="T24" fmla="*/ 29 w 133"/>
                  <a:gd name="T25" fmla="*/ 9 h 132"/>
                  <a:gd name="T26" fmla="*/ 10 w 133"/>
                  <a:gd name="T27" fmla="*/ 28 h 132"/>
                  <a:gd name="T28" fmla="*/ 14 w 133"/>
                  <a:gd name="T29" fmla="*/ 40 h 132"/>
                  <a:gd name="T30" fmla="*/ 11 w 133"/>
                  <a:gd name="T31" fmla="*/ 47 h 132"/>
                  <a:gd name="T32" fmla="*/ 0 w 133"/>
                  <a:gd name="T33" fmla="*/ 52 h 132"/>
                  <a:gd name="T34" fmla="*/ 0 w 133"/>
                  <a:gd name="T35" fmla="*/ 79 h 132"/>
                  <a:gd name="T36" fmla="*/ 11 w 133"/>
                  <a:gd name="T37" fmla="*/ 85 h 132"/>
                  <a:gd name="T38" fmla="*/ 13 w 133"/>
                  <a:gd name="T39" fmla="*/ 92 h 132"/>
                  <a:gd name="T40" fmla="*/ 10 w 133"/>
                  <a:gd name="T41" fmla="*/ 103 h 132"/>
                  <a:gd name="T42" fmla="*/ 29 w 133"/>
                  <a:gd name="T43" fmla="*/ 122 h 132"/>
                  <a:gd name="T44" fmla="*/ 39 w 133"/>
                  <a:gd name="T45" fmla="*/ 119 h 132"/>
                  <a:gd name="T46" fmla="*/ 48 w 133"/>
                  <a:gd name="T47" fmla="*/ 122 h 132"/>
                  <a:gd name="T48" fmla="*/ 53 w 133"/>
                  <a:gd name="T49" fmla="*/ 132 h 132"/>
                  <a:gd name="T50" fmla="*/ 80 w 133"/>
                  <a:gd name="T51" fmla="*/ 132 h 132"/>
                  <a:gd name="T52" fmla="*/ 85 w 133"/>
                  <a:gd name="T53" fmla="*/ 123 h 132"/>
                  <a:gd name="T54" fmla="*/ 94 w 133"/>
                  <a:gd name="T55" fmla="*/ 119 h 132"/>
                  <a:gd name="T56" fmla="*/ 104 w 133"/>
                  <a:gd name="T57" fmla="*/ 122 h 132"/>
                  <a:gd name="T58" fmla="*/ 123 w 133"/>
                  <a:gd name="T59" fmla="*/ 103 h 132"/>
                  <a:gd name="T60" fmla="*/ 120 w 133"/>
                  <a:gd name="T61" fmla="*/ 93 h 132"/>
                  <a:gd name="T62" fmla="*/ 123 w 133"/>
                  <a:gd name="T63" fmla="*/ 85 h 132"/>
                  <a:gd name="T64" fmla="*/ 133 w 133"/>
                  <a:gd name="T65" fmla="*/ 80 h 132"/>
                  <a:gd name="T66" fmla="*/ 97 w 133"/>
                  <a:gd name="T67" fmla="*/ 66 h 132"/>
                  <a:gd name="T68" fmla="*/ 67 w 133"/>
                  <a:gd name="T69" fmla="*/ 96 h 132"/>
                  <a:gd name="T70" fmla="*/ 37 w 133"/>
                  <a:gd name="T71" fmla="*/ 66 h 132"/>
                  <a:gd name="T72" fmla="*/ 67 w 133"/>
                  <a:gd name="T73" fmla="*/ 37 h 132"/>
                  <a:gd name="T74" fmla="*/ 97 w 133"/>
                  <a:gd name="T75" fmla="*/ 66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3" h="132">
                    <a:moveTo>
                      <a:pt x="133" y="80"/>
                    </a:moveTo>
                    <a:cubicBezTo>
                      <a:pt x="133" y="53"/>
                      <a:pt x="133" y="53"/>
                      <a:pt x="133" y="53"/>
                    </a:cubicBezTo>
                    <a:cubicBezTo>
                      <a:pt x="123" y="48"/>
                      <a:pt x="123" y="48"/>
                      <a:pt x="123" y="48"/>
                    </a:cubicBezTo>
                    <a:cubicBezTo>
                      <a:pt x="122" y="45"/>
                      <a:pt x="121" y="42"/>
                      <a:pt x="120" y="40"/>
                    </a:cubicBezTo>
                    <a:cubicBezTo>
                      <a:pt x="123" y="29"/>
                      <a:pt x="123" y="29"/>
                      <a:pt x="123" y="29"/>
                    </a:cubicBezTo>
                    <a:cubicBezTo>
                      <a:pt x="104" y="9"/>
                      <a:pt x="104" y="9"/>
                      <a:pt x="104" y="9"/>
                    </a:cubicBezTo>
                    <a:cubicBezTo>
                      <a:pt x="93" y="13"/>
                      <a:pt x="93" y="13"/>
                      <a:pt x="93" y="13"/>
                    </a:cubicBezTo>
                    <a:cubicBezTo>
                      <a:pt x="91" y="12"/>
                      <a:pt x="88" y="11"/>
                      <a:pt x="86" y="10"/>
                    </a:cubicBezTo>
                    <a:cubicBezTo>
                      <a:pt x="80" y="0"/>
                      <a:pt x="80" y="0"/>
                      <a:pt x="80" y="0"/>
                    </a:cubicBezTo>
                    <a:cubicBezTo>
                      <a:pt x="53" y="0"/>
                      <a:pt x="53" y="0"/>
                      <a:pt x="53" y="0"/>
                    </a:cubicBezTo>
                    <a:cubicBezTo>
                      <a:pt x="48" y="10"/>
                      <a:pt x="48" y="10"/>
                      <a:pt x="48" y="10"/>
                    </a:cubicBezTo>
                    <a:cubicBezTo>
                      <a:pt x="46" y="11"/>
                      <a:pt x="43" y="12"/>
                      <a:pt x="41" y="13"/>
                    </a:cubicBezTo>
                    <a:cubicBezTo>
                      <a:pt x="29" y="9"/>
                      <a:pt x="29" y="9"/>
                      <a:pt x="29" y="9"/>
                    </a:cubicBezTo>
                    <a:cubicBezTo>
                      <a:pt x="10" y="28"/>
                      <a:pt x="10" y="28"/>
                      <a:pt x="10" y="28"/>
                    </a:cubicBezTo>
                    <a:cubicBezTo>
                      <a:pt x="14" y="40"/>
                      <a:pt x="14" y="40"/>
                      <a:pt x="14" y="40"/>
                    </a:cubicBezTo>
                    <a:cubicBezTo>
                      <a:pt x="13" y="42"/>
                      <a:pt x="12" y="44"/>
                      <a:pt x="11" y="47"/>
                    </a:cubicBezTo>
                    <a:cubicBezTo>
                      <a:pt x="0" y="52"/>
                      <a:pt x="0" y="52"/>
                      <a:pt x="0" y="52"/>
                    </a:cubicBezTo>
                    <a:cubicBezTo>
                      <a:pt x="0" y="79"/>
                      <a:pt x="0" y="79"/>
                      <a:pt x="0" y="79"/>
                    </a:cubicBezTo>
                    <a:cubicBezTo>
                      <a:pt x="11" y="85"/>
                      <a:pt x="11" y="85"/>
                      <a:pt x="11" y="85"/>
                    </a:cubicBezTo>
                    <a:cubicBezTo>
                      <a:pt x="11" y="87"/>
                      <a:pt x="12" y="90"/>
                      <a:pt x="13" y="92"/>
                    </a:cubicBezTo>
                    <a:cubicBezTo>
                      <a:pt x="10" y="103"/>
                      <a:pt x="10" y="103"/>
                      <a:pt x="10" y="103"/>
                    </a:cubicBezTo>
                    <a:cubicBezTo>
                      <a:pt x="29" y="122"/>
                      <a:pt x="29" y="122"/>
                      <a:pt x="29" y="122"/>
                    </a:cubicBezTo>
                    <a:cubicBezTo>
                      <a:pt x="39" y="119"/>
                      <a:pt x="39" y="119"/>
                      <a:pt x="39" y="119"/>
                    </a:cubicBezTo>
                    <a:cubicBezTo>
                      <a:pt x="42" y="120"/>
                      <a:pt x="45" y="122"/>
                      <a:pt x="48" y="122"/>
                    </a:cubicBezTo>
                    <a:cubicBezTo>
                      <a:pt x="53" y="132"/>
                      <a:pt x="53" y="132"/>
                      <a:pt x="53" y="132"/>
                    </a:cubicBezTo>
                    <a:cubicBezTo>
                      <a:pt x="80" y="132"/>
                      <a:pt x="80" y="132"/>
                      <a:pt x="80" y="132"/>
                    </a:cubicBezTo>
                    <a:cubicBezTo>
                      <a:pt x="85" y="123"/>
                      <a:pt x="85" y="123"/>
                      <a:pt x="85" y="123"/>
                    </a:cubicBezTo>
                    <a:cubicBezTo>
                      <a:pt x="88" y="122"/>
                      <a:pt x="91" y="121"/>
                      <a:pt x="94" y="119"/>
                    </a:cubicBezTo>
                    <a:cubicBezTo>
                      <a:pt x="104" y="122"/>
                      <a:pt x="104" y="122"/>
                      <a:pt x="104" y="122"/>
                    </a:cubicBezTo>
                    <a:cubicBezTo>
                      <a:pt x="123" y="103"/>
                      <a:pt x="123" y="103"/>
                      <a:pt x="123" y="103"/>
                    </a:cubicBezTo>
                    <a:cubicBezTo>
                      <a:pt x="120" y="93"/>
                      <a:pt x="120" y="93"/>
                      <a:pt x="120" y="93"/>
                    </a:cubicBezTo>
                    <a:cubicBezTo>
                      <a:pt x="121" y="90"/>
                      <a:pt x="122" y="88"/>
                      <a:pt x="123" y="85"/>
                    </a:cubicBezTo>
                    <a:lnTo>
                      <a:pt x="133" y="80"/>
                    </a:lnTo>
                    <a:close/>
                    <a:moveTo>
                      <a:pt x="97" y="66"/>
                    </a:moveTo>
                    <a:cubicBezTo>
                      <a:pt x="97" y="83"/>
                      <a:pt x="83" y="96"/>
                      <a:pt x="67" y="96"/>
                    </a:cubicBezTo>
                    <a:cubicBezTo>
                      <a:pt x="50" y="96"/>
                      <a:pt x="37" y="83"/>
                      <a:pt x="37" y="66"/>
                    </a:cubicBezTo>
                    <a:cubicBezTo>
                      <a:pt x="37" y="50"/>
                      <a:pt x="50" y="37"/>
                      <a:pt x="67" y="37"/>
                    </a:cubicBezTo>
                    <a:cubicBezTo>
                      <a:pt x="83" y="37"/>
                      <a:pt x="97" y="50"/>
                      <a:pt x="97" y="66"/>
                    </a:cubicBez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a:pPr>
                <a:endParaRPr lang="zh-CN" altLang="en-US">
                  <a:cs typeface="+mn-ea"/>
                  <a:sym typeface="+mn-lt"/>
                </a:endParaRPr>
              </a:p>
            </p:txBody>
          </p:sp>
          <p:sp>
            <p:nvSpPr>
              <p:cNvPr id="93" name="Freeform 28"/>
              <p:cNvSpPr>
                <a:spLocks noEditPoints="1"/>
              </p:cNvSpPr>
              <p:nvPr/>
            </p:nvSpPr>
            <p:spPr bwMode="auto">
              <a:xfrm>
                <a:off x="5942014" y="4138613"/>
                <a:ext cx="155575" cy="155575"/>
              </a:xfrm>
              <a:custGeom>
                <a:avLst/>
                <a:gdLst>
                  <a:gd name="T0" fmla="*/ 108 w 108"/>
                  <a:gd name="T1" fmla="*/ 65 h 108"/>
                  <a:gd name="T2" fmla="*/ 108 w 108"/>
                  <a:gd name="T3" fmla="*/ 43 h 108"/>
                  <a:gd name="T4" fmla="*/ 100 w 108"/>
                  <a:gd name="T5" fmla="*/ 39 h 108"/>
                  <a:gd name="T6" fmla="*/ 97 w 108"/>
                  <a:gd name="T7" fmla="*/ 33 h 108"/>
                  <a:gd name="T8" fmla="*/ 100 w 108"/>
                  <a:gd name="T9" fmla="*/ 24 h 108"/>
                  <a:gd name="T10" fmla="*/ 84 w 108"/>
                  <a:gd name="T11" fmla="*/ 8 h 108"/>
                  <a:gd name="T12" fmla="*/ 75 w 108"/>
                  <a:gd name="T13" fmla="*/ 11 h 108"/>
                  <a:gd name="T14" fmla="*/ 70 w 108"/>
                  <a:gd name="T15" fmla="*/ 9 h 108"/>
                  <a:gd name="T16" fmla="*/ 65 w 108"/>
                  <a:gd name="T17" fmla="*/ 0 h 108"/>
                  <a:gd name="T18" fmla="*/ 43 w 108"/>
                  <a:gd name="T19" fmla="*/ 0 h 108"/>
                  <a:gd name="T20" fmla="*/ 39 w 108"/>
                  <a:gd name="T21" fmla="*/ 9 h 108"/>
                  <a:gd name="T22" fmla="*/ 33 w 108"/>
                  <a:gd name="T23" fmla="*/ 11 h 108"/>
                  <a:gd name="T24" fmla="*/ 24 w 108"/>
                  <a:gd name="T25" fmla="*/ 8 h 108"/>
                  <a:gd name="T26" fmla="*/ 8 w 108"/>
                  <a:gd name="T27" fmla="*/ 24 h 108"/>
                  <a:gd name="T28" fmla="*/ 11 w 108"/>
                  <a:gd name="T29" fmla="*/ 33 h 108"/>
                  <a:gd name="T30" fmla="*/ 9 w 108"/>
                  <a:gd name="T31" fmla="*/ 39 h 108"/>
                  <a:gd name="T32" fmla="*/ 0 w 108"/>
                  <a:gd name="T33" fmla="*/ 43 h 108"/>
                  <a:gd name="T34" fmla="*/ 0 w 108"/>
                  <a:gd name="T35" fmla="*/ 65 h 108"/>
                  <a:gd name="T36" fmla="*/ 8 w 108"/>
                  <a:gd name="T37" fmla="*/ 69 h 108"/>
                  <a:gd name="T38" fmla="*/ 11 w 108"/>
                  <a:gd name="T39" fmla="*/ 76 h 108"/>
                  <a:gd name="T40" fmla="*/ 8 w 108"/>
                  <a:gd name="T41" fmla="*/ 84 h 108"/>
                  <a:gd name="T42" fmla="*/ 23 w 108"/>
                  <a:gd name="T43" fmla="*/ 100 h 108"/>
                  <a:gd name="T44" fmla="*/ 32 w 108"/>
                  <a:gd name="T45" fmla="*/ 97 h 108"/>
                  <a:gd name="T46" fmla="*/ 39 w 108"/>
                  <a:gd name="T47" fmla="*/ 100 h 108"/>
                  <a:gd name="T48" fmla="*/ 43 w 108"/>
                  <a:gd name="T49" fmla="*/ 108 h 108"/>
                  <a:gd name="T50" fmla="*/ 65 w 108"/>
                  <a:gd name="T51" fmla="*/ 108 h 108"/>
                  <a:gd name="T52" fmla="*/ 69 w 108"/>
                  <a:gd name="T53" fmla="*/ 100 h 108"/>
                  <a:gd name="T54" fmla="*/ 76 w 108"/>
                  <a:gd name="T55" fmla="*/ 98 h 108"/>
                  <a:gd name="T56" fmla="*/ 84 w 108"/>
                  <a:gd name="T57" fmla="*/ 100 h 108"/>
                  <a:gd name="T58" fmla="*/ 100 w 108"/>
                  <a:gd name="T59" fmla="*/ 85 h 108"/>
                  <a:gd name="T60" fmla="*/ 97 w 108"/>
                  <a:gd name="T61" fmla="*/ 76 h 108"/>
                  <a:gd name="T62" fmla="*/ 100 w 108"/>
                  <a:gd name="T63" fmla="*/ 69 h 108"/>
                  <a:gd name="T64" fmla="*/ 108 w 108"/>
                  <a:gd name="T65" fmla="*/ 65 h 108"/>
                  <a:gd name="T66" fmla="*/ 78 w 108"/>
                  <a:gd name="T67" fmla="*/ 54 h 108"/>
                  <a:gd name="T68" fmla="*/ 54 w 108"/>
                  <a:gd name="T69" fmla="*/ 79 h 108"/>
                  <a:gd name="T70" fmla="*/ 30 w 108"/>
                  <a:gd name="T71" fmla="*/ 54 h 108"/>
                  <a:gd name="T72" fmla="*/ 54 w 108"/>
                  <a:gd name="T73" fmla="*/ 30 h 108"/>
                  <a:gd name="T74" fmla="*/ 78 w 108"/>
                  <a:gd name="T75" fmla="*/ 54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8" h="108">
                    <a:moveTo>
                      <a:pt x="108" y="65"/>
                    </a:moveTo>
                    <a:cubicBezTo>
                      <a:pt x="108" y="43"/>
                      <a:pt x="108" y="43"/>
                      <a:pt x="108" y="43"/>
                    </a:cubicBezTo>
                    <a:cubicBezTo>
                      <a:pt x="100" y="39"/>
                      <a:pt x="100" y="39"/>
                      <a:pt x="100" y="39"/>
                    </a:cubicBezTo>
                    <a:cubicBezTo>
                      <a:pt x="99" y="37"/>
                      <a:pt x="98" y="35"/>
                      <a:pt x="97" y="33"/>
                    </a:cubicBezTo>
                    <a:cubicBezTo>
                      <a:pt x="100" y="24"/>
                      <a:pt x="100" y="24"/>
                      <a:pt x="100" y="24"/>
                    </a:cubicBezTo>
                    <a:cubicBezTo>
                      <a:pt x="84" y="8"/>
                      <a:pt x="84" y="8"/>
                      <a:pt x="84" y="8"/>
                    </a:cubicBezTo>
                    <a:cubicBezTo>
                      <a:pt x="75" y="11"/>
                      <a:pt x="75" y="11"/>
                      <a:pt x="75" y="11"/>
                    </a:cubicBezTo>
                    <a:cubicBezTo>
                      <a:pt x="73" y="10"/>
                      <a:pt x="72" y="10"/>
                      <a:pt x="70" y="9"/>
                    </a:cubicBezTo>
                    <a:cubicBezTo>
                      <a:pt x="65" y="0"/>
                      <a:pt x="65" y="0"/>
                      <a:pt x="65" y="0"/>
                    </a:cubicBezTo>
                    <a:cubicBezTo>
                      <a:pt x="43" y="0"/>
                      <a:pt x="43" y="0"/>
                      <a:pt x="43" y="0"/>
                    </a:cubicBezTo>
                    <a:cubicBezTo>
                      <a:pt x="39" y="9"/>
                      <a:pt x="39" y="9"/>
                      <a:pt x="39" y="9"/>
                    </a:cubicBezTo>
                    <a:cubicBezTo>
                      <a:pt x="37" y="10"/>
                      <a:pt x="35" y="10"/>
                      <a:pt x="33" y="11"/>
                    </a:cubicBezTo>
                    <a:cubicBezTo>
                      <a:pt x="24" y="8"/>
                      <a:pt x="24" y="8"/>
                      <a:pt x="24" y="8"/>
                    </a:cubicBezTo>
                    <a:cubicBezTo>
                      <a:pt x="8" y="24"/>
                      <a:pt x="8" y="24"/>
                      <a:pt x="8" y="24"/>
                    </a:cubicBezTo>
                    <a:cubicBezTo>
                      <a:pt x="11" y="33"/>
                      <a:pt x="11" y="33"/>
                      <a:pt x="11" y="33"/>
                    </a:cubicBezTo>
                    <a:cubicBezTo>
                      <a:pt x="10" y="35"/>
                      <a:pt x="9" y="37"/>
                      <a:pt x="9" y="39"/>
                    </a:cubicBezTo>
                    <a:cubicBezTo>
                      <a:pt x="0" y="43"/>
                      <a:pt x="0" y="43"/>
                      <a:pt x="0" y="43"/>
                    </a:cubicBezTo>
                    <a:cubicBezTo>
                      <a:pt x="0" y="65"/>
                      <a:pt x="0" y="65"/>
                      <a:pt x="0" y="65"/>
                    </a:cubicBezTo>
                    <a:cubicBezTo>
                      <a:pt x="8" y="69"/>
                      <a:pt x="8" y="69"/>
                      <a:pt x="8" y="69"/>
                    </a:cubicBezTo>
                    <a:cubicBezTo>
                      <a:pt x="9" y="71"/>
                      <a:pt x="10" y="73"/>
                      <a:pt x="11" y="76"/>
                    </a:cubicBezTo>
                    <a:cubicBezTo>
                      <a:pt x="8" y="84"/>
                      <a:pt x="8" y="84"/>
                      <a:pt x="8" y="84"/>
                    </a:cubicBezTo>
                    <a:cubicBezTo>
                      <a:pt x="23" y="100"/>
                      <a:pt x="23" y="100"/>
                      <a:pt x="23" y="100"/>
                    </a:cubicBezTo>
                    <a:cubicBezTo>
                      <a:pt x="32" y="97"/>
                      <a:pt x="32" y="97"/>
                      <a:pt x="32" y="97"/>
                    </a:cubicBezTo>
                    <a:cubicBezTo>
                      <a:pt x="34" y="98"/>
                      <a:pt x="36" y="99"/>
                      <a:pt x="39" y="100"/>
                    </a:cubicBezTo>
                    <a:cubicBezTo>
                      <a:pt x="43" y="108"/>
                      <a:pt x="43" y="108"/>
                      <a:pt x="43" y="108"/>
                    </a:cubicBezTo>
                    <a:cubicBezTo>
                      <a:pt x="65" y="108"/>
                      <a:pt x="65" y="108"/>
                      <a:pt x="65" y="108"/>
                    </a:cubicBezTo>
                    <a:cubicBezTo>
                      <a:pt x="69" y="100"/>
                      <a:pt x="69" y="100"/>
                      <a:pt x="69" y="100"/>
                    </a:cubicBezTo>
                    <a:cubicBezTo>
                      <a:pt x="71" y="100"/>
                      <a:pt x="74" y="99"/>
                      <a:pt x="76" y="98"/>
                    </a:cubicBezTo>
                    <a:cubicBezTo>
                      <a:pt x="84" y="100"/>
                      <a:pt x="84" y="100"/>
                      <a:pt x="84" y="100"/>
                    </a:cubicBezTo>
                    <a:cubicBezTo>
                      <a:pt x="100" y="85"/>
                      <a:pt x="100" y="85"/>
                      <a:pt x="100" y="85"/>
                    </a:cubicBezTo>
                    <a:cubicBezTo>
                      <a:pt x="97" y="76"/>
                      <a:pt x="97" y="76"/>
                      <a:pt x="97" y="76"/>
                    </a:cubicBezTo>
                    <a:cubicBezTo>
                      <a:pt x="98" y="74"/>
                      <a:pt x="99" y="72"/>
                      <a:pt x="100" y="69"/>
                    </a:cubicBezTo>
                    <a:lnTo>
                      <a:pt x="108" y="65"/>
                    </a:lnTo>
                    <a:close/>
                    <a:moveTo>
                      <a:pt x="78" y="54"/>
                    </a:moveTo>
                    <a:cubicBezTo>
                      <a:pt x="78" y="68"/>
                      <a:pt x="68" y="79"/>
                      <a:pt x="54" y="79"/>
                    </a:cubicBezTo>
                    <a:cubicBezTo>
                      <a:pt x="41" y="79"/>
                      <a:pt x="30" y="68"/>
                      <a:pt x="30" y="54"/>
                    </a:cubicBezTo>
                    <a:cubicBezTo>
                      <a:pt x="30" y="41"/>
                      <a:pt x="41" y="30"/>
                      <a:pt x="54" y="30"/>
                    </a:cubicBezTo>
                    <a:cubicBezTo>
                      <a:pt x="68" y="30"/>
                      <a:pt x="78" y="41"/>
                      <a:pt x="78" y="54"/>
                    </a:cubicBez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a:pPr>
                <a:endParaRPr lang="zh-CN" altLang="en-US">
                  <a:cs typeface="+mn-ea"/>
                  <a:sym typeface="+mn-lt"/>
                </a:endParaRPr>
              </a:p>
            </p:txBody>
          </p:sp>
        </p:grpSp>
        <p:grpSp>
          <p:nvGrpSpPr>
            <p:cNvPr id="96" name="组合 95"/>
            <p:cNvGrpSpPr/>
            <p:nvPr/>
          </p:nvGrpSpPr>
          <p:grpSpPr>
            <a:xfrm rot="0">
              <a:off x="6601" y="4256"/>
              <a:ext cx="408" cy="605"/>
              <a:chOff x="5649914" y="2946401"/>
              <a:chExt cx="360363" cy="534987"/>
            </a:xfrm>
            <a:solidFill>
              <a:schemeClr val="bg1"/>
            </a:solidFill>
          </p:grpSpPr>
          <p:sp>
            <p:nvSpPr>
              <p:cNvPr id="97" name="Freeform 29"/>
              <p:cNvSpPr/>
              <p:nvPr/>
            </p:nvSpPr>
            <p:spPr bwMode="auto">
              <a:xfrm>
                <a:off x="5776914" y="3424238"/>
                <a:ext cx="106363" cy="57150"/>
              </a:xfrm>
              <a:custGeom>
                <a:avLst/>
                <a:gdLst>
                  <a:gd name="T0" fmla="*/ 0 w 74"/>
                  <a:gd name="T1" fmla="*/ 0 h 40"/>
                  <a:gd name="T2" fmla="*/ 37 w 74"/>
                  <a:gd name="T3" fmla="*/ 40 h 40"/>
                  <a:gd name="T4" fmla="*/ 74 w 74"/>
                  <a:gd name="T5" fmla="*/ 0 h 40"/>
                  <a:gd name="T6" fmla="*/ 0 w 74"/>
                  <a:gd name="T7" fmla="*/ 0 h 40"/>
                </a:gdLst>
                <a:ahLst/>
                <a:cxnLst>
                  <a:cxn ang="0">
                    <a:pos x="T0" y="T1"/>
                  </a:cxn>
                  <a:cxn ang="0">
                    <a:pos x="T2" y="T3"/>
                  </a:cxn>
                  <a:cxn ang="0">
                    <a:pos x="T4" y="T5"/>
                  </a:cxn>
                  <a:cxn ang="0">
                    <a:pos x="T6" y="T7"/>
                  </a:cxn>
                </a:cxnLst>
                <a:rect l="0" t="0" r="r" b="b"/>
                <a:pathLst>
                  <a:path w="74" h="40">
                    <a:moveTo>
                      <a:pt x="0" y="0"/>
                    </a:moveTo>
                    <a:cubicBezTo>
                      <a:pt x="0" y="22"/>
                      <a:pt x="17" y="40"/>
                      <a:pt x="37" y="40"/>
                    </a:cubicBezTo>
                    <a:cubicBezTo>
                      <a:pt x="57" y="40"/>
                      <a:pt x="74" y="22"/>
                      <a:pt x="74" y="0"/>
                    </a:cubicBezTo>
                    <a:lnTo>
                      <a:pt x="0" y="0"/>
                    </a:lnTo>
                    <a:close/>
                  </a:path>
                </a:pathLst>
              </a:custGeom>
              <a:grpFill/>
              <a:ln w="9525">
                <a:solidFill>
                  <a:schemeClr val="bg1"/>
                </a:solidFill>
                <a:round/>
              </a:ln>
            </p:spPr>
            <p:txBody>
              <a:bodyPr/>
              <a:p>
                <a:pPr>
                  <a:defRPr/>
                </a:pPr>
                <a:endParaRPr lang="zh-CN" altLang="en-US">
                  <a:cs typeface="+mn-ea"/>
                  <a:sym typeface="+mn-lt"/>
                </a:endParaRPr>
              </a:p>
            </p:txBody>
          </p:sp>
          <p:sp>
            <p:nvSpPr>
              <p:cNvPr id="98" name="Freeform 30"/>
              <p:cNvSpPr/>
              <p:nvPr/>
            </p:nvSpPr>
            <p:spPr bwMode="auto">
              <a:xfrm>
                <a:off x="5753101" y="3346451"/>
                <a:ext cx="153988" cy="26988"/>
              </a:xfrm>
              <a:custGeom>
                <a:avLst/>
                <a:gdLst>
                  <a:gd name="T0" fmla="*/ 106 w 106"/>
                  <a:gd name="T1" fmla="*/ 11 h 19"/>
                  <a:gd name="T2" fmla="*/ 98 w 106"/>
                  <a:gd name="T3" fmla="*/ 19 h 19"/>
                  <a:gd name="T4" fmla="*/ 8 w 106"/>
                  <a:gd name="T5" fmla="*/ 19 h 19"/>
                  <a:gd name="T6" fmla="*/ 0 w 106"/>
                  <a:gd name="T7" fmla="*/ 11 h 19"/>
                  <a:gd name="T8" fmla="*/ 0 w 106"/>
                  <a:gd name="T9" fmla="*/ 8 h 19"/>
                  <a:gd name="T10" fmla="*/ 8 w 106"/>
                  <a:gd name="T11" fmla="*/ 0 h 19"/>
                  <a:gd name="T12" fmla="*/ 98 w 106"/>
                  <a:gd name="T13" fmla="*/ 0 h 19"/>
                  <a:gd name="T14" fmla="*/ 106 w 106"/>
                  <a:gd name="T15" fmla="*/ 8 h 19"/>
                  <a:gd name="T16" fmla="*/ 106 w 106"/>
                  <a:gd name="T17" fmla="*/ 11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19">
                    <a:moveTo>
                      <a:pt x="106" y="11"/>
                    </a:moveTo>
                    <a:cubicBezTo>
                      <a:pt x="106" y="16"/>
                      <a:pt x="103" y="19"/>
                      <a:pt x="98" y="19"/>
                    </a:cubicBezTo>
                    <a:cubicBezTo>
                      <a:pt x="8" y="19"/>
                      <a:pt x="8" y="19"/>
                      <a:pt x="8" y="19"/>
                    </a:cubicBezTo>
                    <a:cubicBezTo>
                      <a:pt x="3" y="19"/>
                      <a:pt x="0" y="16"/>
                      <a:pt x="0" y="11"/>
                    </a:cubicBezTo>
                    <a:cubicBezTo>
                      <a:pt x="0" y="8"/>
                      <a:pt x="0" y="8"/>
                      <a:pt x="0" y="8"/>
                    </a:cubicBezTo>
                    <a:cubicBezTo>
                      <a:pt x="0" y="4"/>
                      <a:pt x="3" y="0"/>
                      <a:pt x="8" y="0"/>
                    </a:cubicBezTo>
                    <a:cubicBezTo>
                      <a:pt x="98" y="0"/>
                      <a:pt x="98" y="0"/>
                      <a:pt x="98" y="0"/>
                    </a:cubicBezTo>
                    <a:cubicBezTo>
                      <a:pt x="103" y="0"/>
                      <a:pt x="106" y="4"/>
                      <a:pt x="106" y="8"/>
                    </a:cubicBezTo>
                    <a:lnTo>
                      <a:pt x="106" y="11"/>
                    </a:lnTo>
                    <a:close/>
                  </a:path>
                </a:pathLst>
              </a:custGeom>
              <a:grpFill/>
              <a:ln w="9525">
                <a:solidFill>
                  <a:schemeClr val="bg1"/>
                </a:solidFill>
                <a:round/>
              </a:ln>
            </p:spPr>
            <p:txBody>
              <a:bodyPr/>
              <a:p>
                <a:pPr>
                  <a:defRPr/>
                </a:pPr>
                <a:endParaRPr lang="zh-CN" altLang="en-US">
                  <a:cs typeface="+mn-ea"/>
                  <a:sym typeface="+mn-lt"/>
                </a:endParaRPr>
              </a:p>
            </p:txBody>
          </p:sp>
          <p:sp>
            <p:nvSpPr>
              <p:cNvPr id="99" name="Freeform 31"/>
              <p:cNvSpPr/>
              <p:nvPr/>
            </p:nvSpPr>
            <p:spPr bwMode="auto">
              <a:xfrm>
                <a:off x="5753101" y="3386138"/>
                <a:ext cx="153988" cy="26988"/>
              </a:xfrm>
              <a:custGeom>
                <a:avLst/>
                <a:gdLst>
                  <a:gd name="T0" fmla="*/ 106 w 106"/>
                  <a:gd name="T1" fmla="*/ 11 h 19"/>
                  <a:gd name="T2" fmla="*/ 98 w 106"/>
                  <a:gd name="T3" fmla="*/ 19 h 19"/>
                  <a:gd name="T4" fmla="*/ 8 w 106"/>
                  <a:gd name="T5" fmla="*/ 19 h 19"/>
                  <a:gd name="T6" fmla="*/ 0 w 106"/>
                  <a:gd name="T7" fmla="*/ 11 h 19"/>
                  <a:gd name="T8" fmla="*/ 0 w 106"/>
                  <a:gd name="T9" fmla="*/ 8 h 19"/>
                  <a:gd name="T10" fmla="*/ 8 w 106"/>
                  <a:gd name="T11" fmla="*/ 0 h 19"/>
                  <a:gd name="T12" fmla="*/ 98 w 106"/>
                  <a:gd name="T13" fmla="*/ 0 h 19"/>
                  <a:gd name="T14" fmla="*/ 106 w 106"/>
                  <a:gd name="T15" fmla="*/ 8 h 19"/>
                  <a:gd name="T16" fmla="*/ 106 w 106"/>
                  <a:gd name="T17" fmla="*/ 11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19">
                    <a:moveTo>
                      <a:pt x="106" y="11"/>
                    </a:moveTo>
                    <a:cubicBezTo>
                      <a:pt x="106" y="15"/>
                      <a:pt x="103" y="19"/>
                      <a:pt x="98" y="19"/>
                    </a:cubicBezTo>
                    <a:cubicBezTo>
                      <a:pt x="8" y="19"/>
                      <a:pt x="8" y="19"/>
                      <a:pt x="8" y="19"/>
                    </a:cubicBezTo>
                    <a:cubicBezTo>
                      <a:pt x="3" y="19"/>
                      <a:pt x="0" y="15"/>
                      <a:pt x="0" y="11"/>
                    </a:cubicBezTo>
                    <a:cubicBezTo>
                      <a:pt x="0" y="8"/>
                      <a:pt x="0" y="8"/>
                      <a:pt x="0" y="8"/>
                    </a:cubicBezTo>
                    <a:cubicBezTo>
                      <a:pt x="0" y="3"/>
                      <a:pt x="3" y="0"/>
                      <a:pt x="8" y="0"/>
                    </a:cubicBezTo>
                    <a:cubicBezTo>
                      <a:pt x="98" y="0"/>
                      <a:pt x="98" y="0"/>
                      <a:pt x="98" y="0"/>
                    </a:cubicBezTo>
                    <a:cubicBezTo>
                      <a:pt x="103" y="0"/>
                      <a:pt x="106" y="3"/>
                      <a:pt x="106" y="8"/>
                    </a:cubicBezTo>
                    <a:lnTo>
                      <a:pt x="106" y="11"/>
                    </a:lnTo>
                    <a:close/>
                  </a:path>
                </a:pathLst>
              </a:custGeom>
              <a:grpFill/>
              <a:ln w="9525">
                <a:solidFill>
                  <a:schemeClr val="bg1"/>
                </a:solidFill>
                <a:round/>
              </a:ln>
            </p:spPr>
            <p:txBody>
              <a:bodyPr/>
              <a:p>
                <a:pPr>
                  <a:defRPr/>
                </a:pPr>
                <a:endParaRPr lang="zh-CN" altLang="en-US">
                  <a:cs typeface="+mn-ea"/>
                  <a:sym typeface="+mn-lt"/>
                </a:endParaRPr>
              </a:p>
            </p:txBody>
          </p:sp>
          <p:sp>
            <p:nvSpPr>
              <p:cNvPr id="100" name="Freeform 32"/>
              <p:cNvSpPr/>
              <p:nvPr/>
            </p:nvSpPr>
            <p:spPr bwMode="auto">
              <a:xfrm>
                <a:off x="5649914" y="2946401"/>
                <a:ext cx="360363" cy="385763"/>
              </a:xfrm>
              <a:custGeom>
                <a:avLst/>
                <a:gdLst>
                  <a:gd name="T0" fmla="*/ 250 w 250"/>
                  <a:gd name="T1" fmla="*/ 125 h 268"/>
                  <a:gd name="T2" fmla="*/ 125 w 250"/>
                  <a:gd name="T3" fmla="*/ 0 h 268"/>
                  <a:gd name="T4" fmla="*/ 0 w 250"/>
                  <a:gd name="T5" fmla="*/ 125 h 268"/>
                  <a:gd name="T6" fmla="*/ 72 w 250"/>
                  <a:gd name="T7" fmla="*/ 238 h 268"/>
                  <a:gd name="T8" fmla="*/ 72 w 250"/>
                  <a:gd name="T9" fmla="*/ 244 h 268"/>
                  <a:gd name="T10" fmla="*/ 96 w 250"/>
                  <a:gd name="T11" fmla="*/ 268 h 268"/>
                  <a:gd name="T12" fmla="*/ 154 w 250"/>
                  <a:gd name="T13" fmla="*/ 268 h 268"/>
                  <a:gd name="T14" fmla="*/ 178 w 250"/>
                  <a:gd name="T15" fmla="*/ 244 h 268"/>
                  <a:gd name="T16" fmla="*/ 178 w 250"/>
                  <a:gd name="T17" fmla="*/ 238 h 268"/>
                  <a:gd name="T18" fmla="*/ 250 w 250"/>
                  <a:gd name="T19" fmla="*/ 125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0" h="268">
                    <a:moveTo>
                      <a:pt x="250" y="125"/>
                    </a:moveTo>
                    <a:cubicBezTo>
                      <a:pt x="250" y="56"/>
                      <a:pt x="194" y="0"/>
                      <a:pt x="125" y="0"/>
                    </a:cubicBezTo>
                    <a:cubicBezTo>
                      <a:pt x="56" y="0"/>
                      <a:pt x="0" y="56"/>
                      <a:pt x="0" y="125"/>
                    </a:cubicBezTo>
                    <a:cubicBezTo>
                      <a:pt x="0" y="175"/>
                      <a:pt x="30" y="218"/>
                      <a:pt x="72" y="238"/>
                    </a:cubicBezTo>
                    <a:cubicBezTo>
                      <a:pt x="72" y="244"/>
                      <a:pt x="72" y="244"/>
                      <a:pt x="72" y="244"/>
                    </a:cubicBezTo>
                    <a:cubicBezTo>
                      <a:pt x="72" y="257"/>
                      <a:pt x="83" y="268"/>
                      <a:pt x="96" y="268"/>
                    </a:cubicBezTo>
                    <a:cubicBezTo>
                      <a:pt x="154" y="268"/>
                      <a:pt x="154" y="268"/>
                      <a:pt x="154" y="268"/>
                    </a:cubicBezTo>
                    <a:cubicBezTo>
                      <a:pt x="167" y="268"/>
                      <a:pt x="178" y="257"/>
                      <a:pt x="178" y="244"/>
                    </a:cubicBezTo>
                    <a:cubicBezTo>
                      <a:pt x="178" y="238"/>
                      <a:pt x="178" y="238"/>
                      <a:pt x="178" y="238"/>
                    </a:cubicBezTo>
                    <a:cubicBezTo>
                      <a:pt x="221" y="218"/>
                      <a:pt x="250" y="175"/>
                      <a:pt x="250" y="125"/>
                    </a:cubicBezTo>
                    <a:close/>
                  </a:path>
                </a:pathLst>
              </a:custGeom>
              <a:grpFill/>
              <a:ln w="9525">
                <a:solidFill>
                  <a:schemeClr val="bg1"/>
                </a:solidFill>
                <a:round/>
              </a:ln>
            </p:spPr>
            <p:txBody>
              <a:bodyPr/>
              <a:p>
                <a:pPr>
                  <a:defRPr/>
                </a:pPr>
                <a:endParaRPr lang="zh-CN" altLang="en-US">
                  <a:cs typeface="+mn-ea"/>
                  <a:sym typeface="+mn-lt"/>
                </a:endParaRPr>
              </a:p>
            </p:txBody>
          </p:sp>
        </p:grpSp>
        <p:sp>
          <p:nvSpPr>
            <p:cNvPr id="101" name="TextBox 1956"/>
            <p:cNvSpPr/>
            <p:nvPr/>
          </p:nvSpPr>
          <p:spPr>
            <a:xfrm>
              <a:off x="7402" y="3001"/>
              <a:ext cx="4356" cy="446"/>
            </a:xfrm>
            <a:prstGeom prst="rect">
              <a:avLst/>
            </a:prstGeom>
            <a:noFill/>
            <a:ln w="9525">
              <a:noFill/>
              <a:miter/>
            </a:ln>
          </p:spPr>
          <p:txBody>
            <a:bodyPr wrap="square">
              <a:spAutoFit/>
            </a:bodyPr>
            <a:p>
              <a:pPr lvl="0" algn="l">
                <a:lnSpc>
                  <a:spcPts val="1500"/>
                </a:lnSpc>
              </a:pPr>
              <a:r>
                <a:rPr lang="zh-CN" altLang="en-US" b="1" dirty="0">
                  <a:solidFill>
                    <a:srgbClr val="1B4367"/>
                  </a:solidFill>
                  <a:cs typeface="+mn-ea"/>
                  <a:sym typeface="+mn-lt"/>
                </a:rPr>
                <a:t>加强重点民生领域信息公开</a:t>
              </a:r>
              <a:endParaRPr lang="zh-CN" altLang="en-US" b="1" dirty="0">
                <a:solidFill>
                  <a:srgbClr val="1B4367"/>
                </a:solidFill>
                <a:cs typeface="+mn-ea"/>
                <a:sym typeface="+mn-lt"/>
              </a:endParaRPr>
            </a:p>
          </p:txBody>
        </p:sp>
      </p:grpSp>
      <p:grpSp>
        <p:nvGrpSpPr>
          <p:cNvPr id="104" name="组合 103"/>
          <p:cNvGrpSpPr/>
          <p:nvPr/>
        </p:nvGrpSpPr>
        <p:grpSpPr>
          <a:xfrm>
            <a:off x="4189095" y="1127760"/>
            <a:ext cx="610235" cy="591820"/>
            <a:chOff x="3424768" y="1611109"/>
            <a:chExt cx="759650" cy="759649"/>
          </a:xfrm>
          <a:solidFill>
            <a:schemeClr val="bg1"/>
          </a:solidFill>
        </p:grpSpPr>
        <p:sp>
          <p:nvSpPr>
            <p:cNvPr id="105" name="椭圆 104"/>
            <p:cNvSpPr/>
            <p:nvPr/>
          </p:nvSpPr>
          <p:spPr>
            <a:xfrm>
              <a:off x="3424768" y="1611109"/>
              <a:ext cx="759650" cy="759649"/>
            </a:xfrm>
            <a:prstGeom prst="ellipse">
              <a:avLst/>
            </a:prstGeom>
            <a:solidFill>
              <a:srgbClr val="1B4367"/>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75000"/>
                    <a:lumOff val="25000"/>
                  </a:schemeClr>
                </a:solidFill>
                <a:cs typeface="+mn-ea"/>
                <a:sym typeface="+mn-lt"/>
              </a:endParaRPr>
            </a:p>
          </p:txBody>
        </p:sp>
        <p:sp>
          <p:nvSpPr>
            <p:cNvPr id="106" name="Freeform 5"/>
            <p:cNvSpPr>
              <a:spLocks noEditPoints="1"/>
            </p:cNvSpPr>
            <p:nvPr/>
          </p:nvSpPr>
          <p:spPr bwMode="auto">
            <a:xfrm>
              <a:off x="3524311" y="1805900"/>
              <a:ext cx="555723" cy="348110"/>
            </a:xfrm>
            <a:custGeom>
              <a:avLst/>
              <a:gdLst>
                <a:gd name="T0" fmla="*/ 211 w 260"/>
                <a:gd name="T1" fmla="*/ 65 h 162"/>
                <a:gd name="T2" fmla="*/ 146 w 260"/>
                <a:gd name="T3" fmla="*/ 0 h 162"/>
                <a:gd name="T4" fmla="*/ 90 w 260"/>
                <a:gd name="T5" fmla="*/ 33 h 162"/>
                <a:gd name="T6" fmla="*/ 81 w 260"/>
                <a:gd name="T7" fmla="*/ 32 h 162"/>
                <a:gd name="T8" fmla="*/ 35 w 260"/>
                <a:gd name="T9" fmla="*/ 67 h 162"/>
                <a:gd name="T10" fmla="*/ 0 w 260"/>
                <a:gd name="T11" fmla="*/ 114 h 162"/>
                <a:gd name="T12" fmla="*/ 49 w 260"/>
                <a:gd name="T13" fmla="*/ 162 h 162"/>
                <a:gd name="T14" fmla="*/ 211 w 260"/>
                <a:gd name="T15" fmla="*/ 162 h 162"/>
                <a:gd name="T16" fmla="*/ 260 w 260"/>
                <a:gd name="T17" fmla="*/ 114 h 162"/>
                <a:gd name="T18" fmla="*/ 211 w 260"/>
                <a:gd name="T19" fmla="*/ 65 h 162"/>
                <a:gd name="T20" fmla="*/ 130 w 260"/>
                <a:gd name="T21" fmla="*/ 146 h 162"/>
                <a:gd name="T22" fmla="*/ 81 w 260"/>
                <a:gd name="T23" fmla="*/ 81 h 162"/>
                <a:gd name="T24" fmla="*/ 114 w 260"/>
                <a:gd name="T25" fmla="*/ 81 h 162"/>
                <a:gd name="T26" fmla="*/ 114 w 260"/>
                <a:gd name="T27" fmla="*/ 32 h 162"/>
                <a:gd name="T28" fmla="*/ 146 w 260"/>
                <a:gd name="T29" fmla="*/ 32 h 162"/>
                <a:gd name="T30" fmla="*/ 146 w 260"/>
                <a:gd name="T31" fmla="*/ 81 h 162"/>
                <a:gd name="T32" fmla="*/ 179 w 260"/>
                <a:gd name="T33" fmla="*/ 81 h 162"/>
                <a:gd name="T34" fmla="*/ 130 w 260"/>
                <a:gd name="T35" fmla="*/ 146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0" h="162">
                  <a:moveTo>
                    <a:pt x="211" y="65"/>
                  </a:moveTo>
                  <a:cubicBezTo>
                    <a:pt x="211" y="29"/>
                    <a:pt x="182" y="0"/>
                    <a:pt x="146" y="0"/>
                  </a:cubicBezTo>
                  <a:cubicBezTo>
                    <a:pt x="122" y="0"/>
                    <a:pt x="101" y="13"/>
                    <a:pt x="90" y="33"/>
                  </a:cubicBezTo>
                  <a:cubicBezTo>
                    <a:pt x="87" y="33"/>
                    <a:pt x="84" y="32"/>
                    <a:pt x="81" y="32"/>
                  </a:cubicBezTo>
                  <a:cubicBezTo>
                    <a:pt x="59" y="32"/>
                    <a:pt x="41" y="47"/>
                    <a:pt x="35" y="67"/>
                  </a:cubicBezTo>
                  <a:cubicBezTo>
                    <a:pt x="15" y="73"/>
                    <a:pt x="0" y="92"/>
                    <a:pt x="0" y="114"/>
                  </a:cubicBezTo>
                  <a:cubicBezTo>
                    <a:pt x="0" y="140"/>
                    <a:pt x="22" y="162"/>
                    <a:pt x="49" y="162"/>
                  </a:cubicBezTo>
                  <a:cubicBezTo>
                    <a:pt x="211" y="162"/>
                    <a:pt x="211" y="162"/>
                    <a:pt x="211" y="162"/>
                  </a:cubicBezTo>
                  <a:cubicBezTo>
                    <a:pt x="238" y="162"/>
                    <a:pt x="260" y="140"/>
                    <a:pt x="260" y="114"/>
                  </a:cubicBezTo>
                  <a:cubicBezTo>
                    <a:pt x="260" y="87"/>
                    <a:pt x="238" y="65"/>
                    <a:pt x="211" y="65"/>
                  </a:cubicBezTo>
                  <a:close/>
                  <a:moveTo>
                    <a:pt x="130" y="146"/>
                  </a:moveTo>
                  <a:cubicBezTo>
                    <a:pt x="81" y="81"/>
                    <a:pt x="81" y="81"/>
                    <a:pt x="81" y="81"/>
                  </a:cubicBezTo>
                  <a:cubicBezTo>
                    <a:pt x="114" y="81"/>
                    <a:pt x="114" y="81"/>
                    <a:pt x="114" y="81"/>
                  </a:cubicBezTo>
                  <a:cubicBezTo>
                    <a:pt x="114" y="32"/>
                    <a:pt x="114" y="32"/>
                    <a:pt x="114" y="32"/>
                  </a:cubicBezTo>
                  <a:cubicBezTo>
                    <a:pt x="146" y="32"/>
                    <a:pt x="146" y="32"/>
                    <a:pt x="146" y="32"/>
                  </a:cubicBezTo>
                  <a:cubicBezTo>
                    <a:pt x="146" y="81"/>
                    <a:pt x="146" y="81"/>
                    <a:pt x="146" y="81"/>
                  </a:cubicBezTo>
                  <a:cubicBezTo>
                    <a:pt x="179" y="81"/>
                    <a:pt x="179" y="81"/>
                    <a:pt x="179" y="81"/>
                  </a:cubicBezTo>
                  <a:lnTo>
                    <a:pt x="130" y="146"/>
                  </a:lnTo>
                  <a:close/>
                </a:path>
              </a:pathLst>
            </a:custGeom>
            <a:grp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75000"/>
                    <a:lumOff val="25000"/>
                  </a:schemeClr>
                </a:solidFill>
                <a:cs typeface="+mn-ea"/>
                <a:sym typeface="+mn-lt"/>
              </a:endParaRPr>
            </a:p>
          </p:txBody>
        </p:sp>
      </p:grpSp>
      <p:grpSp>
        <p:nvGrpSpPr>
          <p:cNvPr id="107" name="组合 106"/>
          <p:cNvGrpSpPr/>
          <p:nvPr/>
        </p:nvGrpSpPr>
        <p:grpSpPr>
          <a:xfrm>
            <a:off x="4163060" y="2036445"/>
            <a:ext cx="628015" cy="666115"/>
            <a:chOff x="3424768" y="2961096"/>
            <a:chExt cx="759650" cy="759649"/>
          </a:xfrm>
          <a:solidFill>
            <a:schemeClr val="bg1"/>
          </a:solidFill>
        </p:grpSpPr>
        <p:sp>
          <p:nvSpPr>
            <p:cNvPr id="108" name="椭圆 107"/>
            <p:cNvSpPr/>
            <p:nvPr/>
          </p:nvSpPr>
          <p:spPr>
            <a:xfrm>
              <a:off x="3424768" y="2961096"/>
              <a:ext cx="759650" cy="759649"/>
            </a:xfrm>
            <a:prstGeom prst="ellipse">
              <a:avLst/>
            </a:prstGeom>
            <a:solidFill>
              <a:srgbClr val="1B4367"/>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75000"/>
                    <a:lumOff val="25000"/>
                  </a:schemeClr>
                </a:solidFill>
                <a:cs typeface="+mn-ea"/>
                <a:sym typeface="+mn-lt"/>
              </a:endParaRPr>
            </a:p>
          </p:txBody>
        </p:sp>
        <p:grpSp>
          <p:nvGrpSpPr>
            <p:cNvPr id="109" name="组合 108"/>
            <p:cNvGrpSpPr/>
            <p:nvPr/>
          </p:nvGrpSpPr>
          <p:grpSpPr>
            <a:xfrm>
              <a:off x="3602043" y="3071238"/>
              <a:ext cx="405347" cy="482677"/>
              <a:chOff x="10787673" y="2508217"/>
              <a:chExt cx="478426" cy="569698"/>
            </a:xfrm>
            <a:grpFill/>
          </p:grpSpPr>
          <p:sp>
            <p:nvSpPr>
              <p:cNvPr id="110" name="Freeform 25"/>
              <p:cNvSpPr>
                <a:spLocks noEditPoints="1"/>
              </p:cNvSpPr>
              <p:nvPr/>
            </p:nvSpPr>
            <p:spPr bwMode="auto">
              <a:xfrm>
                <a:off x="10787673" y="2508217"/>
                <a:ext cx="478426" cy="569698"/>
              </a:xfrm>
              <a:custGeom>
                <a:avLst/>
                <a:gdLst>
                  <a:gd name="T0" fmla="*/ 145 w 156"/>
                  <a:gd name="T1" fmla="*/ 22 h 178"/>
                  <a:gd name="T2" fmla="*/ 134 w 156"/>
                  <a:gd name="T3" fmla="*/ 22 h 178"/>
                  <a:gd name="T4" fmla="*/ 134 w 156"/>
                  <a:gd name="T5" fmla="*/ 11 h 178"/>
                  <a:gd name="T6" fmla="*/ 123 w 156"/>
                  <a:gd name="T7" fmla="*/ 0 h 178"/>
                  <a:gd name="T8" fmla="*/ 11 w 156"/>
                  <a:gd name="T9" fmla="*/ 0 h 178"/>
                  <a:gd name="T10" fmla="*/ 0 w 156"/>
                  <a:gd name="T11" fmla="*/ 11 h 178"/>
                  <a:gd name="T12" fmla="*/ 0 w 156"/>
                  <a:gd name="T13" fmla="*/ 145 h 178"/>
                  <a:gd name="T14" fmla="*/ 11 w 156"/>
                  <a:gd name="T15" fmla="*/ 156 h 178"/>
                  <a:gd name="T16" fmla="*/ 22 w 156"/>
                  <a:gd name="T17" fmla="*/ 156 h 178"/>
                  <a:gd name="T18" fmla="*/ 22 w 156"/>
                  <a:gd name="T19" fmla="*/ 167 h 178"/>
                  <a:gd name="T20" fmla="*/ 33 w 156"/>
                  <a:gd name="T21" fmla="*/ 178 h 178"/>
                  <a:gd name="T22" fmla="*/ 145 w 156"/>
                  <a:gd name="T23" fmla="*/ 178 h 178"/>
                  <a:gd name="T24" fmla="*/ 156 w 156"/>
                  <a:gd name="T25" fmla="*/ 167 h 178"/>
                  <a:gd name="T26" fmla="*/ 156 w 156"/>
                  <a:gd name="T27" fmla="*/ 33 h 178"/>
                  <a:gd name="T28" fmla="*/ 145 w 156"/>
                  <a:gd name="T29" fmla="*/ 22 h 178"/>
                  <a:gd name="T30" fmla="*/ 11 w 156"/>
                  <a:gd name="T31" fmla="*/ 145 h 178"/>
                  <a:gd name="T32" fmla="*/ 11 w 156"/>
                  <a:gd name="T33" fmla="*/ 11 h 178"/>
                  <a:gd name="T34" fmla="*/ 123 w 156"/>
                  <a:gd name="T35" fmla="*/ 11 h 178"/>
                  <a:gd name="T36" fmla="*/ 123 w 156"/>
                  <a:gd name="T37" fmla="*/ 145 h 178"/>
                  <a:gd name="T38" fmla="*/ 11 w 156"/>
                  <a:gd name="T39" fmla="*/ 145 h 178"/>
                  <a:gd name="T40" fmla="*/ 145 w 156"/>
                  <a:gd name="T41" fmla="*/ 167 h 178"/>
                  <a:gd name="T42" fmla="*/ 33 w 156"/>
                  <a:gd name="T43" fmla="*/ 167 h 178"/>
                  <a:gd name="T44" fmla="*/ 33 w 156"/>
                  <a:gd name="T45" fmla="*/ 156 h 178"/>
                  <a:gd name="T46" fmla="*/ 123 w 156"/>
                  <a:gd name="T47" fmla="*/ 156 h 178"/>
                  <a:gd name="T48" fmla="*/ 134 w 156"/>
                  <a:gd name="T49" fmla="*/ 145 h 178"/>
                  <a:gd name="T50" fmla="*/ 134 w 156"/>
                  <a:gd name="T51" fmla="*/ 33 h 178"/>
                  <a:gd name="T52" fmla="*/ 145 w 156"/>
                  <a:gd name="T53" fmla="*/ 33 h 178"/>
                  <a:gd name="T54" fmla="*/ 145 w 156"/>
                  <a:gd name="T55" fmla="*/ 167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56" h="178">
                    <a:moveTo>
                      <a:pt x="145" y="22"/>
                    </a:moveTo>
                    <a:cubicBezTo>
                      <a:pt x="134" y="22"/>
                      <a:pt x="134" y="22"/>
                      <a:pt x="134" y="22"/>
                    </a:cubicBezTo>
                    <a:cubicBezTo>
                      <a:pt x="134" y="11"/>
                      <a:pt x="134" y="11"/>
                      <a:pt x="134" y="11"/>
                    </a:cubicBezTo>
                    <a:cubicBezTo>
                      <a:pt x="134" y="5"/>
                      <a:pt x="129" y="0"/>
                      <a:pt x="123" y="0"/>
                    </a:cubicBezTo>
                    <a:cubicBezTo>
                      <a:pt x="11" y="0"/>
                      <a:pt x="11" y="0"/>
                      <a:pt x="11" y="0"/>
                    </a:cubicBezTo>
                    <a:cubicBezTo>
                      <a:pt x="5" y="0"/>
                      <a:pt x="0" y="5"/>
                      <a:pt x="0" y="11"/>
                    </a:cubicBezTo>
                    <a:cubicBezTo>
                      <a:pt x="0" y="145"/>
                      <a:pt x="0" y="145"/>
                      <a:pt x="0" y="145"/>
                    </a:cubicBezTo>
                    <a:cubicBezTo>
                      <a:pt x="0" y="151"/>
                      <a:pt x="5" y="156"/>
                      <a:pt x="11" y="156"/>
                    </a:cubicBezTo>
                    <a:cubicBezTo>
                      <a:pt x="22" y="156"/>
                      <a:pt x="22" y="156"/>
                      <a:pt x="22" y="156"/>
                    </a:cubicBezTo>
                    <a:cubicBezTo>
                      <a:pt x="22" y="167"/>
                      <a:pt x="22" y="167"/>
                      <a:pt x="22" y="167"/>
                    </a:cubicBezTo>
                    <a:cubicBezTo>
                      <a:pt x="22" y="173"/>
                      <a:pt x="27" y="178"/>
                      <a:pt x="33" y="178"/>
                    </a:cubicBezTo>
                    <a:cubicBezTo>
                      <a:pt x="145" y="178"/>
                      <a:pt x="145" y="178"/>
                      <a:pt x="145" y="178"/>
                    </a:cubicBezTo>
                    <a:cubicBezTo>
                      <a:pt x="151" y="178"/>
                      <a:pt x="156" y="173"/>
                      <a:pt x="156" y="167"/>
                    </a:cubicBezTo>
                    <a:cubicBezTo>
                      <a:pt x="156" y="33"/>
                      <a:pt x="156" y="33"/>
                      <a:pt x="156" y="33"/>
                    </a:cubicBezTo>
                    <a:cubicBezTo>
                      <a:pt x="156" y="27"/>
                      <a:pt x="151" y="22"/>
                      <a:pt x="145" y="22"/>
                    </a:cubicBezTo>
                    <a:close/>
                    <a:moveTo>
                      <a:pt x="11" y="145"/>
                    </a:moveTo>
                    <a:cubicBezTo>
                      <a:pt x="11" y="11"/>
                      <a:pt x="11" y="11"/>
                      <a:pt x="11" y="11"/>
                    </a:cubicBezTo>
                    <a:cubicBezTo>
                      <a:pt x="123" y="11"/>
                      <a:pt x="123" y="11"/>
                      <a:pt x="123" y="11"/>
                    </a:cubicBezTo>
                    <a:cubicBezTo>
                      <a:pt x="123" y="145"/>
                      <a:pt x="123" y="145"/>
                      <a:pt x="123" y="145"/>
                    </a:cubicBezTo>
                    <a:lnTo>
                      <a:pt x="11" y="145"/>
                    </a:lnTo>
                    <a:close/>
                    <a:moveTo>
                      <a:pt x="145" y="167"/>
                    </a:moveTo>
                    <a:cubicBezTo>
                      <a:pt x="33" y="167"/>
                      <a:pt x="33" y="167"/>
                      <a:pt x="33" y="167"/>
                    </a:cubicBezTo>
                    <a:cubicBezTo>
                      <a:pt x="33" y="156"/>
                      <a:pt x="33" y="156"/>
                      <a:pt x="33" y="156"/>
                    </a:cubicBezTo>
                    <a:cubicBezTo>
                      <a:pt x="123" y="156"/>
                      <a:pt x="123" y="156"/>
                      <a:pt x="123" y="156"/>
                    </a:cubicBezTo>
                    <a:cubicBezTo>
                      <a:pt x="129" y="156"/>
                      <a:pt x="134" y="151"/>
                      <a:pt x="134" y="145"/>
                    </a:cubicBezTo>
                    <a:cubicBezTo>
                      <a:pt x="134" y="33"/>
                      <a:pt x="134" y="33"/>
                      <a:pt x="134" y="33"/>
                    </a:cubicBezTo>
                    <a:cubicBezTo>
                      <a:pt x="145" y="33"/>
                      <a:pt x="145" y="33"/>
                      <a:pt x="145" y="33"/>
                    </a:cubicBezTo>
                    <a:lnTo>
                      <a:pt x="145" y="167"/>
                    </a:lnTo>
                    <a:close/>
                  </a:path>
                </a:pathLst>
              </a:custGeom>
              <a:grp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75000"/>
                      <a:lumOff val="25000"/>
                    </a:schemeClr>
                  </a:solidFill>
                  <a:cs typeface="+mn-ea"/>
                  <a:sym typeface="+mn-lt"/>
                </a:endParaRPr>
              </a:p>
            </p:txBody>
          </p:sp>
          <p:sp>
            <p:nvSpPr>
              <p:cNvPr id="111" name="Freeform 26"/>
              <p:cNvSpPr/>
              <p:nvPr/>
            </p:nvSpPr>
            <p:spPr bwMode="auto">
              <a:xfrm>
                <a:off x="10925460" y="2614454"/>
                <a:ext cx="205404" cy="34527"/>
              </a:xfrm>
              <a:custGeom>
                <a:avLst/>
                <a:gdLst>
                  <a:gd name="T0" fmla="*/ 61 w 67"/>
                  <a:gd name="T1" fmla="*/ 0 h 11"/>
                  <a:gd name="T2" fmla="*/ 5 w 67"/>
                  <a:gd name="T3" fmla="*/ 0 h 11"/>
                  <a:gd name="T4" fmla="*/ 0 w 67"/>
                  <a:gd name="T5" fmla="*/ 6 h 11"/>
                  <a:gd name="T6" fmla="*/ 5 w 67"/>
                  <a:gd name="T7" fmla="*/ 11 h 11"/>
                  <a:gd name="T8" fmla="*/ 61 w 67"/>
                  <a:gd name="T9" fmla="*/ 11 h 11"/>
                  <a:gd name="T10" fmla="*/ 67 w 67"/>
                  <a:gd name="T11" fmla="*/ 6 h 11"/>
                  <a:gd name="T12" fmla="*/ 61 w 67"/>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67" h="11">
                    <a:moveTo>
                      <a:pt x="61" y="0"/>
                    </a:moveTo>
                    <a:cubicBezTo>
                      <a:pt x="5" y="0"/>
                      <a:pt x="5" y="0"/>
                      <a:pt x="5" y="0"/>
                    </a:cubicBezTo>
                    <a:cubicBezTo>
                      <a:pt x="2" y="0"/>
                      <a:pt x="0" y="3"/>
                      <a:pt x="0" y="6"/>
                    </a:cubicBezTo>
                    <a:cubicBezTo>
                      <a:pt x="0" y="9"/>
                      <a:pt x="2" y="11"/>
                      <a:pt x="5" y="11"/>
                    </a:cubicBezTo>
                    <a:cubicBezTo>
                      <a:pt x="61" y="11"/>
                      <a:pt x="61" y="11"/>
                      <a:pt x="61" y="11"/>
                    </a:cubicBezTo>
                    <a:cubicBezTo>
                      <a:pt x="64" y="11"/>
                      <a:pt x="67" y="9"/>
                      <a:pt x="67" y="6"/>
                    </a:cubicBezTo>
                    <a:cubicBezTo>
                      <a:pt x="67" y="3"/>
                      <a:pt x="64" y="0"/>
                      <a:pt x="61" y="0"/>
                    </a:cubicBezTo>
                    <a:close/>
                  </a:path>
                </a:pathLst>
              </a:custGeom>
              <a:grp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75000"/>
                      <a:lumOff val="25000"/>
                    </a:schemeClr>
                  </a:solidFill>
                  <a:cs typeface="+mn-ea"/>
                  <a:sym typeface="+mn-lt"/>
                </a:endParaRPr>
              </a:p>
            </p:txBody>
          </p:sp>
          <p:sp>
            <p:nvSpPr>
              <p:cNvPr id="112" name="Freeform 27"/>
              <p:cNvSpPr/>
              <p:nvPr/>
            </p:nvSpPr>
            <p:spPr bwMode="auto">
              <a:xfrm>
                <a:off x="10854015" y="2723348"/>
                <a:ext cx="276849" cy="34527"/>
              </a:xfrm>
              <a:custGeom>
                <a:avLst/>
                <a:gdLst>
                  <a:gd name="T0" fmla="*/ 84 w 90"/>
                  <a:gd name="T1" fmla="*/ 0 h 11"/>
                  <a:gd name="T2" fmla="*/ 6 w 90"/>
                  <a:gd name="T3" fmla="*/ 0 h 11"/>
                  <a:gd name="T4" fmla="*/ 0 w 90"/>
                  <a:gd name="T5" fmla="*/ 5 h 11"/>
                  <a:gd name="T6" fmla="*/ 6 w 90"/>
                  <a:gd name="T7" fmla="*/ 11 h 11"/>
                  <a:gd name="T8" fmla="*/ 84 w 90"/>
                  <a:gd name="T9" fmla="*/ 11 h 11"/>
                  <a:gd name="T10" fmla="*/ 90 w 90"/>
                  <a:gd name="T11" fmla="*/ 5 h 11"/>
                  <a:gd name="T12" fmla="*/ 84 w 90"/>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90" h="11">
                    <a:moveTo>
                      <a:pt x="84" y="0"/>
                    </a:moveTo>
                    <a:cubicBezTo>
                      <a:pt x="6" y="0"/>
                      <a:pt x="6" y="0"/>
                      <a:pt x="6" y="0"/>
                    </a:cubicBezTo>
                    <a:cubicBezTo>
                      <a:pt x="3" y="0"/>
                      <a:pt x="0" y="2"/>
                      <a:pt x="0" y="5"/>
                    </a:cubicBezTo>
                    <a:cubicBezTo>
                      <a:pt x="0" y="8"/>
                      <a:pt x="3" y="11"/>
                      <a:pt x="6" y="11"/>
                    </a:cubicBezTo>
                    <a:cubicBezTo>
                      <a:pt x="84" y="11"/>
                      <a:pt x="84" y="11"/>
                      <a:pt x="84" y="11"/>
                    </a:cubicBezTo>
                    <a:cubicBezTo>
                      <a:pt x="87" y="11"/>
                      <a:pt x="90" y="8"/>
                      <a:pt x="90" y="5"/>
                    </a:cubicBezTo>
                    <a:cubicBezTo>
                      <a:pt x="90" y="2"/>
                      <a:pt x="87" y="0"/>
                      <a:pt x="84" y="0"/>
                    </a:cubicBezTo>
                    <a:close/>
                  </a:path>
                </a:pathLst>
              </a:custGeom>
              <a:grp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75000"/>
                      <a:lumOff val="25000"/>
                    </a:schemeClr>
                  </a:solidFill>
                  <a:cs typeface="+mn-ea"/>
                  <a:sym typeface="+mn-lt"/>
                </a:endParaRPr>
              </a:p>
            </p:txBody>
          </p:sp>
          <p:sp>
            <p:nvSpPr>
              <p:cNvPr id="113" name="Freeform 28"/>
              <p:cNvSpPr/>
              <p:nvPr/>
            </p:nvSpPr>
            <p:spPr bwMode="auto">
              <a:xfrm>
                <a:off x="10854015" y="2793730"/>
                <a:ext cx="276849" cy="34527"/>
              </a:xfrm>
              <a:custGeom>
                <a:avLst/>
                <a:gdLst>
                  <a:gd name="T0" fmla="*/ 84 w 90"/>
                  <a:gd name="T1" fmla="*/ 0 h 11"/>
                  <a:gd name="T2" fmla="*/ 6 w 90"/>
                  <a:gd name="T3" fmla="*/ 0 h 11"/>
                  <a:gd name="T4" fmla="*/ 0 w 90"/>
                  <a:gd name="T5" fmla="*/ 6 h 11"/>
                  <a:gd name="T6" fmla="*/ 6 w 90"/>
                  <a:gd name="T7" fmla="*/ 11 h 11"/>
                  <a:gd name="T8" fmla="*/ 84 w 90"/>
                  <a:gd name="T9" fmla="*/ 11 h 11"/>
                  <a:gd name="T10" fmla="*/ 90 w 90"/>
                  <a:gd name="T11" fmla="*/ 6 h 11"/>
                  <a:gd name="T12" fmla="*/ 84 w 90"/>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90" h="11">
                    <a:moveTo>
                      <a:pt x="84" y="0"/>
                    </a:moveTo>
                    <a:cubicBezTo>
                      <a:pt x="6" y="0"/>
                      <a:pt x="6" y="0"/>
                      <a:pt x="6" y="0"/>
                    </a:cubicBezTo>
                    <a:cubicBezTo>
                      <a:pt x="3" y="0"/>
                      <a:pt x="0" y="3"/>
                      <a:pt x="0" y="6"/>
                    </a:cubicBezTo>
                    <a:cubicBezTo>
                      <a:pt x="0" y="9"/>
                      <a:pt x="3" y="11"/>
                      <a:pt x="6" y="11"/>
                    </a:cubicBezTo>
                    <a:cubicBezTo>
                      <a:pt x="84" y="11"/>
                      <a:pt x="84" y="11"/>
                      <a:pt x="84" y="11"/>
                    </a:cubicBezTo>
                    <a:cubicBezTo>
                      <a:pt x="87" y="11"/>
                      <a:pt x="90" y="9"/>
                      <a:pt x="90" y="6"/>
                    </a:cubicBezTo>
                    <a:cubicBezTo>
                      <a:pt x="90" y="3"/>
                      <a:pt x="87" y="0"/>
                      <a:pt x="84" y="0"/>
                    </a:cubicBezTo>
                    <a:close/>
                  </a:path>
                </a:pathLst>
              </a:custGeom>
              <a:grp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75000"/>
                      <a:lumOff val="25000"/>
                    </a:schemeClr>
                  </a:solidFill>
                  <a:cs typeface="+mn-ea"/>
                  <a:sym typeface="+mn-lt"/>
                </a:endParaRPr>
              </a:p>
            </p:txBody>
          </p:sp>
          <p:sp>
            <p:nvSpPr>
              <p:cNvPr id="114" name="Freeform 29"/>
              <p:cNvSpPr/>
              <p:nvPr/>
            </p:nvSpPr>
            <p:spPr bwMode="auto">
              <a:xfrm>
                <a:off x="10854015" y="2862784"/>
                <a:ext cx="276849" cy="38511"/>
              </a:xfrm>
              <a:custGeom>
                <a:avLst/>
                <a:gdLst>
                  <a:gd name="T0" fmla="*/ 84 w 90"/>
                  <a:gd name="T1" fmla="*/ 0 h 12"/>
                  <a:gd name="T2" fmla="*/ 6 w 90"/>
                  <a:gd name="T3" fmla="*/ 0 h 12"/>
                  <a:gd name="T4" fmla="*/ 0 w 90"/>
                  <a:gd name="T5" fmla="*/ 6 h 12"/>
                  <a:gd name="T6" fmla="*/ 6 w 90"/>
                  <a:gd name="T7" fmla="*/ 12 h 12"/>
                  <a:gd name="T8" fmla="*/ 84 w 90"/>
                  <a:gd name="T9" fmla="*/ 12 h 12"/>
                  <a:gd name="T10" fmla="*/ 90 w 90"/>
                  <a:gd name="T11" fmla="*/ 6 h 12"/>
                  <a:gd name="T12" fmla="*/ 84 w 90"/>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90" h="12">
                    <a:moveTo>
                      <a:pt x="84" y="0"/>
                    </a:moveTo>
                    <a:cubicBezTo>
                      <a:pt x="6" y="0"/>
                      <a:pt x="6" y="0"/>
                      <a:pt x="6" y="0"/>
                    </a:cubicBezTo>
                    <a:cubicBezTo>
                      <a:pt x="3" y="0"/>
                      <a:pt x="0" y="3"/>
                      <a:pt x="0" y="6"/>
                    </a:cubicBezTo>
                    <a:cubicBezTo>
                      <a:pt x="0" y="9"/>
                      <a:pt x="3" y="12"/>
                      <a:pt x="6" y="12"/>
                    </a:cubicBezTo>
                    <a:cubicBezTo>
                      <a:pt x="84" y="12"/>
                      <a:pt x="84" y="12"/>
                      <a:pt x="84" y="12"/>
                    </a:cubicBezTo>
                    <a:cubicBezTo>
                      <a:pt x="87" y="12"/>
                      <a:pt x="90" y="9"/>
                      <a:pt x="90" y="6"/>
                    </a:cubicBezTo>
                    <a:cubicBezTo>
                      <a:pt x="90" y="3"/>
                      <a:pt x="87" y="0"/>
                      <a:pt x="84" y="0"/>
                    </a:cubicBezTo>
                    <a:close/>
                  </a:path>
                </a:pathLst>
              </a:custGeom>
              <a:grp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75000"/>
                      <a:lumOff val="25000"/>
                    </a:schemeClr>
                  </a:solidFill>
                  <a:cs typeface="+mn-ea"/>
                  <a:sym typeface="+mn-lt"/>
                </a:endParaRPr>
              </a:p>
            </p:txBody>
          </p:sp>
        </p:grpSp>
      </p:grpSp>
      <p:grpSp>
        <p:nvGrpSpPr>
          <p:cNvPr id="115" name="组合 114"/>
          <p:cNvGrpSpPr/>
          <p:nvPr/>
        </p:nvGrpSpPr>
        <p:grpSpPr>
          <a:xfrm>
            <a:off x="4189095" y="2930525"/>
            <a:ext cx="610870" cy="622300"/>
            <a:chOff x="6443245" y="4780605"/>
            <a:chExt cx="751188" cy="751188"/>
          </a:xfrm>
          <a:solidFill>
            <a:schemeClr val="bg1"/>
          </a:solidFill>
        </p:grpSpPr>
        <p:sp>
          <p:nvSpPr>
            <p:cNvPr id="116" name="椭圆 115"/>
            <p:cNvSpPr/>
            <p:nvPr/>
          </p:nvSpPr>
          <p:spPr>
            <a:xfrm>
              <a:off x="6443245" y="4780605"/>
              <a:ext cx="751188" cy="751188"/>
            </a:xfrm>
            <a:prstGeom prst="ellipse">
              <a:avLst/>
            </a:prstGeom>
            <a:solidFill>
              <a:srgbClr val="1B4367"/>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75000"/>
                    <a:lumOff val="25000"/>
                  </a:schemeClr>
                </a:solidFill>
                <a:cs typeface="+mn-ea"/>
                <a:sym typeface="+mn-lt"/>
              </a:endParaRPr>
            </a:p>
          </p:txBody>
        </p:sp>
        <p:grpSp>
          <p:nvGrpSpPr>
            <p:cNvPr id="117" name="组合 116"/>
            <p:cNvGrpSpPr/>
            <p:nvPr/>
          </p:nvGrpSpPr>
          <p:grpSpPr>
            <a:xfrm>
              <a:off x="6600772" y="4925106"/>
              <a:ext cx="482922" cy="481856"/>
              <a:chOff x="3175" y="4763"/>
              <a:chExt cx="717550" cy="715963"/>
            </a:xfrm>
            <a:grpFill/>
          </p:grpSpPr>
          <p:sp>
            <p:nvSpPr>
              <p:cNvPr id="118" name="Freeform 9"/>
              <p:cNvSpPr/>
              <p:nvPr/>
            </p:nvSpPr>
            <p:spPr bwMode="auto">
              <a:xfrm>
                <a:off x="434975" y="439738"/>
                <a:ext cx="285750" cy="280988"/>
              </a:xfrm>
              <a:custGeom>
                <a:avLst/>
                <a:gdLst>
                  <a:gd name="T0" fmla="*/ 68 w 75"/>
                  <a:gd name="T1" fmla="*/ 42 h 74"/>
                  <a:gd name="T2" fmla="*/ 25 w 75"/>
                  <a:gd name="T3" fmla="*/ 0 h 74"/>
                  <a:gd name="T4" fmla="*/ 0 w 75"/>
                  <a:gd name="T5" fmla="*/ 24 h 74"/>
                  <a:gd name="T6" fmla="*/ 43 w 75"/>
                  <a:gd name="T7" fmla="*/ 67 h 74"/>
                  <a:gd name="T8" fmla="*/ 68 w 75"/>
                  <a:gd name="T9" fmla="*/ 67 h 74"/>
                  <a:gd name="T10" fmla="*/ 68 w 75"/>
                  <a:gd name="T11" fmla="*/ 42 h 74"/>
                </a:gdLst>
                <a:ahLst/>
                <a:cxnLst>
                  <a:cxn ang="0">
                    <a:pos x="T0" y="T1"/>
                  </a:cxn>
                  <a:cxn ang="0">
                    <a:pos x="T2" y="T3"/>
                  </a:cxn>
                  <a:cxn ang="0">
                    <a:pos x="T4" y="T5"/>
                  </a:cxn>
                  <a:cxn ang="0">
                    <a:pos x="T6" y="T7"/>
                  </a:cxn>
                  <a:cxn ang="0">
                    <a:pos x="T8" y="T9"/>
                  </a:cxn>
                  <a:cxn ang="0">
                    <a:pos x="T10" y="T11"/>
                  </a:cxn>
                </a:cxnLst>
                <a:rect l="0" t="0" r="r" b="b"/>
                <a:pathLst>
                  <a:path w="75" h="74">
                    <a:moveTo>
                      <a:pt x="68" y="42"/>
                    </a:moveTo>
                    <a:cubicBezTo>
                      <a:pt x="25" y="0"/>
                      <a:pt x="25" y="0"/>
                      <a:pt x="25" y="0"/>
                    </a:cubicBezTo>
                    <a:cubicBezTo>
                      <a:pt x="19" y="10"/>
                      <a:pt x="10" y="18"/>
                      <a:pt x="0" y="24"/>
                    </a:cubicBezTo>
                    <a:cubicBezTo>
                      <a:pt x="43" y="67"/>
                      <a:pt x="43" y="67"/>
                      <a:pt x="43" y="67"/>
                    </a:cubicBezTo>
                    <a:cubicBezTo>
                      <a:pt x="50" y="74"/>
                      <a:pt x="61" y="74"/>
                      <a:pt x="68" y="67"/>
                    </a:cubicBezTo>
                    <a:cubicBezTo>
                      <a:pt x="75" y="60"/>
                      <a:pt x="75" y="49"/>
                      <a:pt x="68" y="42"/>
                    </a:cubicBezTo>
                    <a:close/>
                  </a:path>
                </a:pathLst>
              </a:custGeom>
              <a:grpFill/>
              <a:ln w="9525">
                <a:noFill/>
                <a:round/>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75000"/>
                      <a:lumOff val="25000"/>
                    </a:schemeClr>
                  </a:solidFill>
                  <a:cs typeface="+mn-ea"/>
                  <a:sym typeface="+mn-lt"/>
                </a:endParaRPr>
              </a:p>
            </p:txBody>
          </p:sp>
          <p:sp>
            <p:nvSpPr>
              <p:cNvPr id="119" name="Freeform 10"/>
              <p:cNvSpPr>
                <a:spLocks noEditPoints="1"/>
              </p:cNvSpPr>
              <p:nvPr/>
            </p:nvSpPr>
            <p:spPr bwMode="auto">
              <a:xfrm>
                <a:off x="3175" y="4763"/>
                <a:ext cx="530225" cy="533400"/>
              </a:xfrm>
              <a:custGeom>
                <a:avLst/>
                <a:gdLst>
                  <a:gd name="T0" fmla="*/ 139 w 139"/>
                  <a:gd name="T1" fmla="*/ 70 h 140"/>
                  <a:gd name="T2" fmla="*/ 70 w 139"/>
                  <a:gd name="T3" fmla="*/ 0 h 140"/>
                  <a:gd name="T4" fmla="*/ 0 w 139"/>
                  <a:gd name="T5" fmla="*/ 70 h 140"/>
                  <a:gd name="T6" fmla="*/ 70 w 139"/>
                  <a:gd name="T7" fmla="*/ 140 h 140"/>
                  <a:gd name="T8" fmla="*/ 139 w 139"/>
                  <a:gd name="T9" fmla="*/ 70 h 140"/>
                  <a:gd name="T10" fmla="*/ 70 w 139"/>
                  <a:gd name="T11" fmla="*/ 122 h 140"/>
                  <a:gd name="T12" fmla="*/ 17 w 139"/>
                  <a:gd name="T13" fmla="*/ 70 h 140"/>
                  <a:gd name="T14" fmla="*/ 70 w 139"/>
                  <a:gd name="T15" fmla="*/ 17 h 140"/>
                  <a:gd name="T16" fmla="*/ 122 w 139"/>
                  <a:gd name="T17" fmla="*/ 70 h 140"/>
                  <a:gd name="T18" fmla="*/ 70 w 139"/>
                  <a:gd name="T19" fmla="*/ 122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9" h="140">
                    <a:moveTo>
                      <a:pt x="139" y="70"/>
                    </a:moveTo>
                    <a:cubicBezTo>
                      <a:pt x="139" y="31"/>
                      <a:pt x="108" y="0"/>
                      <a:pt x="70" y="0"/>
                    </a:cubicBezTo>
                    <a:cubicBezTo>
                      <a:pt x="31" y="0"/>
                      <a:pt x="0" y="31"/>
                      <a:pt x="0" y="70"/>
                    </a:cubicBezTo>
                    <a:cubicBezTo>
                      <a:pt x="0" y="108"/>
                      <a:pt x="31" y="140"/>
                      <a:pt x="70" y="140"/>
                    </a:cubicBezTo>
                    <a:cubicBezTo>
                      <a:pt x="108" y="140"/>
                      <a:pt x="139" y="108"/>
                      <a:pt x="139" y="70"/>
                    </a:cubicBezTo>
                    <a:close/>
                    <a:moveTo>
                      <a:pt x="70" y="122"/>
                    </a:moveTo>
                    <a:cubicBezTo>
                      <a:pt x="41" y="122"/>
                      <a:pt x="17" y="99"/>
                      <a:pt x="17" y="70"/>
                    </a:cubicBezTo>
                    <a:cubicBezTo>
                      <a:pt x="17" y="41"/>
                      <a:pt x="41" y="17"/>
                      <a:pt x="70" y="17"/>
                    </a:cubicBezTo>
                    <a:cubicBezTo>
                      <a:pt x="98" y="17"/>
                      <a:pt x="122" y="41"/>
                      <a:pt x="122" y="70"/>
                    </a:cubicBezTo>
                    <a:cubicBezTo>
                      <a:pt x="122" y="99"/>
                      <a:pt x="98" y="122"/>
                      <a:pt x="70" y="122"/>
                    </a:cubicBezTo>
                    <a:close/>
                  </a:path>
                </a:pathLst>
              </a:custGeom>
              <a:grpFill/>
              <a:ln w="9525">
                <a:noFill/>
                <a:round/>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75000"/>
                      <a:lumOff val="25000"/>
                    </a:schemeClr>
                  </a:solidFill>
                  <a:cs typeface="+mn-ea"/>
                  <a:sym typeface="+mn-lt"/>
                </a:endParaRPr>
              </a:p>
            </p:txBody>
          </p:sp>
          <p:sp>
            <p:nvSpPr>
              <p:cNvPr id="120" name="Freeform 11"/>
              <p:cNvSpPr/>
              <p:nvPr/>
            </p:nvSpPr>
            <p:spPr bwMode="auto">
              <a:xfrm>
                <a:off x="114300" y="115888"/>
                <a:ext cx="157163" cy="155575"/>
              </a:xfrm>
              <a:custGeom>
                <a:avLst/>
                <a:gdLst>
                  <a:gd name="T0" fmla="*/ 0 w 41"/>
                  <a:gd name="T1" fmla="*/ 41 h 41"/>
                  <a:gd name="T2" fmla="*/ 12 w 41"/>
                  <a:gd name="T3" fmla="*/ 41 h 41"/>
                  <a:gd name="T4" fmla="*/ 41 w 41"/>
                  <a:gd name="T5" fmla="*/ 12 h 41"/>
                  <a:gd name="T6" fmla="*/ 41 w 41"/>
                  <a:gd name="T7" fmla="*/ 0 h 41"/>
                  <a:gd name="T8" fmla="*/ 0 w 41"/>
                  <a:gd name="T9" fmla="*/ 41 h 41"/>
                </a:gdLst>
                <a:ahLst/>
                <a:cxnLst>
                  <a:cxn ang="0">
                    <a:pos x="T0" y="T1"/>
                  </a:cxn>
                  <a:cxn ang="0">
                    <a:pos x="T2" y="T3"/>
                  </a:cxn>
                  <a:cxn ang="0">
                    <a:pos x="T4" y="T5"/>
                  </a:cxn>
                  <a:cxn ang="0">
                    <a:pos x="T6" y="T7"/>
                  </a:cxn>
                  <a:cxn ang="0">
                    <a:pos x="T8" y="T9"/>
                  </a:cxn>
                </a:cxnLst>
                <a:rect l="0" t="0" r="r" b="b"/>
                <a:pathLst>
                  <a:path w="41" h="41">
                    <a:moveTo>
                      <a:pt x="0" y="41"/>
                    </a:moveTo>
                    <a:cubicBezTo>
                      <a:pt x="12" y="41"/>
                      <a:pt x="12" y="41"/>
                      <a:pt x="12" y="41"/>
                    </a:cubicBezTo>
                    <a:cubicBezTo>
                      <a:pt x="12" y="25"/>
                      <a:pt x="25" y="12"/>
                      <a:pt x="41" y="12"/>
                    </a:cubicBezTo>
                    <a:cubicBezTo>
                      <a:pt x="41" y="0"/>
                      <a:pt x="41" y="0"/>
                      <a:pt x="41" y="0"/>
                    </a:cubicBezTo>
                    <a:cubicBezTo>
                      <a:pt x="18" y="0"/>
                      <a:pt x="0" y="18"/>
                      <a:pt x="0" y="41"/>
                    </a:cubicBezTo>
                    <a:close/>
                  </a:path>
                </a:pathLst>
              </a:custGeom>
              <a:grpFill/>
              <a:ln w="9525">
                <a:noFill/>
                <a:round/>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75000"/>
                      <a:lumOff val="25000"/>
                    </a:schemeClr>
                  </a:solidFill>
                  <a:cs typeface="+mn-ea"/>
                  <a:sym typeface="+mn-lt"/>
                </a:endParaRPr>
              </a:p>
            </p:txBody>
          </p:sp>
        </p:grpSp>
      </p:grpSp>
    </p:spTree>
  </p:cSld>
  <p:clrMapOvr>
    <a:masterClrMapping/>
  </p:clrMapOvr>
  <mc:AlternateContent xmlns:mc="http://schemas.openxmlformats.org/markup-compatibility/2006">
    <mc:Choice xmlns:p14="http://schemas.microsoft.com/office/powerpoint/2010/main" Requires="p14">
      <p:transition spd="slow" p14:dur="1600" advClick="0" advTm="1000">
        <p14:prism isInverted="1"/>
      </p:transition>
    </mc:Choice>
    <mc:Fallback>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up)">
                                      <p:cBhvr>
                                        <p:cTn id="7" dur="500"/>
                                        <p:tgtEl>
                                          <p:spTgt spid="11"/>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03"/>
                                        </p:tgtEl>
                                        <p:attrNameLst>
                                          <p:attrName>style.visibility</p:attrName>
                                        </p:attrNameLst>
                                      </p:cBhvr>
                                      <p:to>
                                        <p:strVal val="visible"/>
                                      </p:to>
                                    </p:set>
                                    <p:animEffect transition="in" filter="wipe(up)">
                                      <p:cBhvr>
                                        <p:cTn id="11" dur="500"/>
                                        <p:tgtEl>
                                          <p:spTgt spid="103"/>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104"/>
                                        </p:tgtEl>
                                        <p:attrNameLst>
                                          <p:attrName>style.visibility</p:attrName>
                                        </p:attrNameLst>
                                      </p:cBhvr>
                                      <p:to>
                                        <p:strVal val="visible"/>
                                      </p:to>
                                    </p:set>
                                    <p:anim calcmode="lin" valueType="num">
                                      <p:cBhvr>
                                        <p:cTn id="15" dur="500" fill="hold"/>
                                        <p:tgtEl>
                                          <p:spTgt spid="104"/>
                                        </p:tgtEl>
                                        <p:attrNameLst>
                                          <p:attrName>ppt_w</p:attrName>
                                        </p:attrNameLst>
                                      </p:cBhvr>
                                      <p:tavLst>
                                        <p:tav tm="0">
                                          <p:val>
                                            <p:fltVal val="0"/>
                                          </p:val>
                                        </p:tav>
                                        <p:tav tm="100000">
                                          <p:val>
                                            <p:strVal val="#ppt_w"/>
                                          </p:val>
                                        </p:tav>
                                      </p:tavLst>
                                    </p:anim>
                                    <p:anim calcmode="lin" valueType="num">
                                      <p:cBhvr>
                                        <p:cTn id="16" dur="500" fill="hold"/>
                                        <p:tgtEl>
                                          <p:spTgt spid="104"/>
                                        </p:tgtEl>
                                        <p:attrNameLst>
                                          <p:attrName>ppt_h</p:attrName>
                                        </p:attrNameLst>
                                      </p:cBhvr>
                                      <p:tavLst>
                                        <p:tav tm="0">
                                          <p:val>
                                            <p:fltVal val="0"/>
                                          </p:val>
                                        </p:tav>
                                        <p:tav tm="100000">
                                          <p:val>
                                            <p:strVal val="#ppt_h"/>
                                          </p:val>
                                        </p:tav>
                                      </p:tavLst>
                                    </p:anim>
                                    <p:animEffect transition="in" filter="fade">
                                      <p:cBhvr>
                                        <p:cTn id="17" dur="500"/>
                                        <p:tgtEl>
                                          <p:spTgt spid="104"/>
                                        </p:tgtEl>
                                      </p:cBhvr>
                                    </p:animEffect>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107"/>
                                        </p:tgtEl>
                                        <p:attrNameLst>
                                          <p:attrName>style.visibility</p:attrName>
                                        </p:attrNameLst>
                                      </p:cBhvr>
                                      <p:to>
                                        <p:strVal val="visible"/>
                                      </p:to>
                                    </p:set>
                                    <p:anim calcmode="lin" valueType="num">
                                      <p:cBhvr>
                                        <p:cTn id="21" dur="500" fill="hold"/>
                                        <p:tgtEl>
                                          <p:spTgt spid="107"/>
                                        </p:tgtEl>
                                        <p:attrNameLst>
                                          <p:attrName>ppt_w</p:attrName>
                                        </p:attrNameLst>
                                      </p:cBhvr>
                                      <p:tavLst>
                                        <p:tav tm="0">
                                          <p:val>
                                            <p:fltVal val="0"/>
                                          </p:val>
                                        </p:tav>
                                        <p:tav tm="100000">
                                          <p:val>
                                            <p:strVal val="#ppt_w"/>
                                          </p:val>
                                        </p:tav>
                                      </p:tavLst>
                                    </p:anim>
                                    <p:anim calcmode="lin" valueType="num">
                                      <p:cBhvr>
                                        <p:cTn id="22" dur="500" fill="hold"/>
                                        <p:tgtEl>
                                          <p:spTgt spid="107"/>
                                        </p:tgtEl>
                                        <p:attrNameLst>
                                          <p:attrName>ppt_h</p:attrName>
                                        </p:attrNameLst>
                                      </p:cBhvr>
                                      <p:tavLst>
                                        <p:tav tm="0">
                                          <p:val>
                                            <p:fltVal val="0"/>
                                          </p:val>
                                        </p:tav>
                                        <p:tav tm="100000">
                                          <p:val>
                                            <p:strVal val="#ppt_h"/>
                                          </p:val>
                                        </p:tav>
                                      </p:tavLst>
                                    </p:anim>
                                    <p:animEffect transition="in" filter="fade">
                                      <p:cBhvr>
                                        <p:cTn id="23" dur="500"/>
                                        <p:tgtEl>
                                          <p:spTgt spid="107"/>
                                        </p:tgtEl>
                                      </p:cBhvr>
                                    </p:animEffect>
                                  </p:childTnLst>
                                </p:cTn>
                              </p:par>
                            </p:childTnLst>
                          </p:cTn>
                        </p:par>
                        <p:par>
                          <p:cTn id="24" fill="hold">
                            <p:stCondLst>
                              <p:cond delay="2000"/>
                            </p:stCondLst>
                            <p:childTnLst>
                              <p:par>
                                <p:cTn id="25" presetID="53" presetClass="entr" presetSubtype="16" fill="hold" nodeType="afterEffect">
                                  <p:stCondLst>
                                    <p:cond delay="0"/>
                                  </p:stCondLst>
                                  <p:childTnLst>
                                    <p:set>
                                      <p:cBhvr>
                                        <p:cTn id="26" dur="1" fill="hold">
                                          <p:stCondLst>
                                            <p:cond delay="0"/>
                                          </p:stCondLst>
                                        </p:cTn>
                                        <p:tgtEl>
                                          <p:spTgt spid="115"/>
                                        </p:tgtEl>
                                        <p:attrNameLst>
                                          <p:attrName>style.visibility</p:attrName>
                                        </p:attrNameLst>
                                      </p:cBhvr>
                                      <p:to>
                                        <p:strVal val="visible"/>
                                      </p:to>
                                    </p:set>
                                    <p:anim calcmode="lin" valueType="num">
                                      <p:cBhvr>
                                        <p:cTn id="27" dur="500" fill="hold"/>
                                        <p:tgtEl>
                                          <p:spTgt spid="115"/>
                                        </p:tgtEl>
                                        <p:attrNameLst>
                                          <p:attrName>ppt_w</p:attrName>
                                        </p:attrNameLst>
                                      </p:cBhvr>
                                      <p:tavLst>
                                        <p:tav tm="0">
                                          <p:val>
                                            <p:fltVal val="0"/>
                                          </p:val>
                                        </p:tav>
                                        <p:tav tm="100000">
                                          <p:val>
                                            <p:strVal val="#ppt_w"/>
                                          </p:val>
                                        </p:tav>
                                      </p:tavLst>
                                    </p:anim>
                                    <p:anim calcmode="lin" valueType="num">
                                      <p:cBhvr>
                                        <p:cTn id="28" dur="500" fill="hold"/>
                                        <p:tgtEl>
                                          <p:spTgt spid="115"/>
                                        </p:tgtEl>
                                        <p:attrNameLst>
                                          <p:attrName>ppt_h</p:attrName>
                                        </p:attrNameLst>
                                      </p:cBhvr>
                                      <p:tavLst>
                                        <p:tav tm="0">
                                          <p:val>
                                            <p:fltVal val="0"/>
                                          </p:val>
                                        </p:tav>
                                        <p:tav tm="100000">
                                          <p:val>
                                            <p:strVal val="#ppt_h"/>
                                          </p:val>
                                        </p:tav>
                                      </p:tavLst>
                                    </p:anim>
                                    <p:animEffect transition="in" filter="fade">
                                      <p:cBhvr>
                                        <p:cTn id="29" dur="500"/>
                                        <p:tgtEl>
                                          <p:spTgt spid="1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Box 29"/>
          <p:cNvSpPr txBox="1">
            <a:spLocks noChangeArrowheads="1"/>
          </p:cNvSpPr>
          <p:nvPr/>
        </p:nvSpPr>
        <p:spPr bwMode="auto">
          <a:xfrm>
            <a:off x="5914390" y="1224915"/>
            <a:ext cx="2790190" cy="5168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defRPr>
                <a:solidFill>
                  <a:schemeClr val="tx1"/>
                </a:solidFill>
                <a:latin typeface="Calibri" panose="020F0502020204030204" pitchFamily="34" charset="0"/>
                <a:ea typeface="微软雅黑" charset="-122"/>
              </a:defRPr>
            </a:lvl1pPr>
            <a:lvl2pPr marL="742950" indent="-285750">
              <a:defRPr>
                <a:solidFill>
                  <a:schemeClr val="tx1"/>
                </a:solidFill>
                <a:latin typeface="Calibri" panose="020F0502020204030204" pitchFamily="34" charset="0"/>
                <a:ea typeface="微软雅黑" charset="-122"/>
              </a:defRPr>
            </a:lvl2pPr>
            <a:lvl3pPr marL="1143000" indent="-228600">
              <a:defRPr>
                <a:solidFill>
                  <a:schemeClr val="tx1"/>
                </a:solidFill>
                <a:latin typeface="Calibri" panose="020F0502020204030204" pitchFamily="34" charset="0"/>
                <a:ea typeface="微软雅黑" charset="-122"/>
              </a:defRPr>
            </a:lvl3pPr>
            <a:lvl4pPr marL="1600200" indent="-228600">
              <a:defRPr>
                <a:solidFill>
                  <a:schemeClr val="tx1"/>
                </a:solidFill>
                <a:latin typeface="Calibri" panose="020F0502020204030204" pitchFamily="34" charset="0"/>
                <a:ea typeface="微软雅黑" charset="-122"/>
              </a:defRPr>
            </a:lvl4pPr>
            <a:lvl5pPr marL="2057400" indent="-228600">
              <a:defRPr>
                <a:solidFill>
                  <a:schemeClr val="tx1"/>
                </a:solidFill>
                <a:latin typeface="Calibri" panose="020F0502020204030204" pitchFamily="34" charset="0"/>
                <a:ea typeface="微软雅黑" charset="-122"/>
              </a:defRPr>
            </a:lvl5pPr>
            <a:lvl6pPr marL="2514600" indent="-228600" eaLnBrk="0" fontAlgn="base" hangingPunct="0">
              <a:spcBef>
                <a:spcPct val="0"/>
              </a:spcBef>
              <a:spcAft>
                <a:spcPct val="0"/>
              </a:spcAft>
              <a:buFont typeface="Arial" panose="02080604020202020204" pitchFamily="34" charset="0"/>
              <a:defRPr>
                <a:solidFill>
                  <a:schemeClr val="tx1"/>
                </a:solidFill>
                <a:latin typeface="Calibri" panose="020F0502020204030204" pitchFamily="34" charset="0"/>
                <a:ea typeface="微软雅黑" charset="-122"/>
              </a:defRPr>
            </a:lvl6pPr>
            <a:lvl7pPr marL="2971800" indent="-228600" eaLnBrk="0" fontAlgn="base" hangingPunct="0">
              <a:spcBef>
                <a:spcPct val="0"/>
              </a:spcBef>
              <a:spcAft>
                <a:spcPct val="0"/>
              </a:spcAft>
              <a:buFont typeface="Arial" panose="02080604020202020204" pitchFamily="34" charset="0"/>
              <a:defRPr>
                <a:solidFill>
                  <a:schemeClr val="tx1"/>
                </a:solidFill>
                <a:latin typeface="Calibri" panose="020F0502020204030204" pitchFamily="34" charset="0"/>
                <a:ea typeface="微软雅黑" charset="-122"/>
              </a:defRPr>
            </a:lvl7pPr>
            <a:lvl8pPr marL="3429000" indent="-228600" eaLnBrk="0" fontAlgn="base" hangingPunct="0">
              <a:spcBef>
                <a:spcPct val="0"/>
              </a:spcBef>
              <a:spcAft>
                <a:spcPct val="0"/>
              </a:spcAft>
              <a:buFont typeface="Arial" panose="02080604020202020204" pitchFamily="34" charset="0"/>
              <a:defRPr>
                <a:solidFill>
                  <a:schemeClr val="tx1"/>
                </a:solidFill>
                <a:latin typeface="Calibri" panose="020F0502020204030204" pitchFamily="34" charset="0"/>
                <a:ea typeface="微软雅黑" charset="-122"/>
              </a:defRPr>
            </a:lvl8pPr>
            <a:lvl9pPr marL="3886200" indent="-228600" eaLnBrk="0" fontAlgn="base" hangingPunct="0">
              <a:spcBef>
                <a:spcPct val="0"/>
              </a:spcBef>
              <a:spcAft>
                <a:spcPct val="0"/>
              </a:spcAft>
              <a:buFont typeface="Arial" panose="02080604020202020204" pitchFamily="34" charset="0"/>
              <a:defRPr>
                <a:solidFill>
                  <a:schemeClr val="tx1"/>
                </a:solidFill>
                <a:latin typeface="Calibri" panose="020F0502020204030204" pitchFamily="34" charset="0"/>
                <a:ea typeface="微软雅黑" charset="-122"/>
              </a:defRPr>
            </a:lvl9pPr>
          </a:lstStyle>
          <a:p>
            <a:pPr>
              <a:lnSpc>
                <a:spcPts val="2000"/>
              </a:lnSpc>
              <a:spcBef>
                <a:spcPts val="0"/>
              </a:spcBef>
              <a:spcAft>
                <a:spcPts val="0"/>
              </a:spcAft>
            </a:pPr>
            <a:r>
              <a:rPr lang="zh-CN" altLang="en-US" sz="2000" b="1" dirty="0">
                <a:solidFill>
                  <a:srgbClr val="1B4367"/>
                </a:solidFill>
                <a:cs typeface="+mn-ea"/>
                <a:sym typeface="+mn-lt"/>
              </a:rPr>
              <a:t>提高政策宣传解读质效</a:t>
            </a:r>
            <a:endParaRPr lang="zh-CN" altLang="en-US" sz="2000" dirty="0">
              <a:solidFill>
                <a:schemeClr val="tx1">
                  <a:lumMod val="75000"/>
                  <a:lumOff val="25000"/>
                </a:schemeClr>
              </a:solidFill>
            </a:endParaRPr>
          </a:p>
          <a:p>
            <a:pPr>
              <a:lnSpc>
                <a:spcPts val="1500"/>
              </a:lnSpc>
            </a:pPr>
            <a:endParaRPr lang="zh-CN" altLang="en-US" sz="2000" dirty="0">
              <a:solidFill>
                <a:schemeClr val="tx1">
                  <a:lumMod val="75000"/>
                  <a:lumOff val="25000"/>
                </a:schemeClr>
              </a:solidFill>
            </a:endParaRPr>
          </a:p>
        </p:txBody>
      </p:sp>
      <p:sp>
        <p:nvSpPr>
          <p:cNvPr id="53" name="TextBox 30"/>
          <p:cNvSpPr txBox="1">
            <a:spLocks noChangeArrowheads="1"/>
          </p:cNvSpPr>
          <p:nvPr/>
        </p:nvSpPr>
        <p:spPr bwMode="auto">
          <a:xfrm>
            <a:off x="412750" y="1355090"/>
            <a:ext cx="2854960" cy="324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defRPr>
                <a:solidFill>
                  <a:schemeClr val="tx1"/>
                </a:solidFill>
                <a:latin typeface="Calibri" panose="020F0502020204030204" pitchFamily="34" charset="0"/>
                <a:ea typeface="微软雅黑" charset="-122"/>
              </a:defRPr>
            </a:lvl1pPr>
            <a:lvl2pPr marL="742950" indent="-285750">
              <a:defRPr>
                <a:solidFill>
                  <a:schemeClr val="tx1"/>
                </a:solidFill>
                <a:latin typeface="Calibri" panose="020F0502020204030204" pitchFamily="34" charset="0"/>
                <a:ea typeface="微软雅黑" charset="-122"/>
              </a:defRPr>
            </a:lvl2pPr>
            <a:lvl3pPr marL="1143000" indent="-228600">
              <a:defRPr>
                <a:solidFill>
                  <a:schemeClr val="tx1"/>
                </a:solidFill>
                <a:latin typeface="Calibri" panose="020F0502020204030204" pitchFamily="34" charset="0"/>
                <a:ea typeface="微软雅黑" charset="-122"/>
              </a:defRPr>
            </a:lvl3pPr>
            <a:lvl4pPr marL="1600200" indent="-228600">
              <a:defRPr>
                <a:solidFill>
                  <a:schemeClr val="tx1"/>
                </a:solidFill>
                <a:latin typeface="Calibri" panose="020F0502020204030204" pitchFamily="34" charset="0"/>
                <a:ea typeface="微软雅黑" charset="-122"/>
              </a:defRPr>
            </a:lvl4pPr>
            <a:lvl5pPr marL="2057400" indent="-228600">
              <a:defRPr>
                <a:solidFill>
                  <a:schemeClr val="tx1"/>
                </a:solidFill>
                <a:latin typeface="Calibri" panose="020F0502020204030204" pitchFamily="34" charset="0"/>
                <a:ea typeface="微软雅黑" charset="-122"/>
              </a:defRPr>
            </a:lvl5pPr>
            <a:lvl6pPr marL="2514600" indent="-228600" eaLnBrk="0" fontAlgn="base" hangingPunct="0">
              <a:spcBef>
                <a:spcPct val="0"/>
              </a:spcBef>
              <a:spcAft>
                <a:spcPct val="0"/>
              </a:spcAft>
              <a:buFont typeface="Arial" panose="02080604020202020204" pitchFamily="34" charset="0"/>
              <a:defRPr>
                <a:solidFill>
                  <a:schemeClr val="tx1"/>
                </a:solidFill>
                <a:latin typeface="Calibri" panose="020F0502020204030204" pitchFamily="34" charset="0"/>
                <a:ea typeface="微软雅黑" charset="-122"/>
              </a:defRPr>
            </a:lvl6pPr>
            <a:lvl7pPr marL="2971800" indent="-228600" eaLnBrk="0" fontAlgn="base" hangingPunct="0">
              <a:spcBef>
                <a:spcPct val="0"/>
              </a:spcBef>
              <a:spcAft>
                <a:spcPct val="0"/>
              </a:spcAft>
              <a:buFont typeface="Arial" panose="02080604020202020204" pitchFamily="34" charset="0"/>
              <a:defRPr>
                <a:solidFill>
                  <a:schemeClr val="tx1"/>
                </a:solidFill>
                <a:latin typeface="Calibri" panose="020F0502020204030204" pitchFamily="34" charset="0"/>
                <a:ea typeface="微软雅黑" charset="-122"/>
              </a:defRPr>
            </a:lvl7pPr>
            <a:lvl8pPr marL="3429000" indent="-228600" eaLnBrk="0" fontAlgn="base" hangingPunct="0">
              <a:spcBef>
                <a:spcPct val="0"/>
              </a:spcBef>
              <a:spcAft>
                <a:spcPct val="0"/>
              </a:spcAft>
              <a:buFont typeface="Arial" panose="02080604020202020204" pitchFamily="34" charset="0"/>
              <a:defRPr>
                <a:solidFill>
                  <a:schemeClr val="tx1"/>
                </a:solidFill>
                <a:latin typeface="Calibri" panose="020F0502020204030204" pitchFamily="34" charset="0"/>
                <a:ea typeface="微软雅黑" charset="-122"/>
              </a:defRPr>
            </a:lvl8pPr>
            <a:lvl9pPr marL="3886200" indent="-228600" eaLnBrk="0" fontAlgn="base" hangingPunct="0">
              <a:spcBef>
                <a:spcPct val="0"/>
              </a:spcBef>
              <a:spcAft>
                <a:spcPct val="0"/>
              </a:spcAft>
              <a:buFont typeface="Arial" panose="02080604020202020204" pitchFamily="34" charset="0"/>
              <a:defRPr>
                <a:solidFill>
                  <a:schemeClr val="tx1"/>
                </a:solidFill>
                <a:latin typeface="Calibri" panose="020F0502020204030204" pitchFamily="34" charset="0"/>
                <a:ea typeface="微软雅黑" charset="-122"/>
              </a:defRPr>
            </a:lvl9pPr>
          </a:lstStyle>
          <a:p>
            <a:pPr algn="r">
              <a:lnSpc>
                <a:spcPts val="2000"/>
              </a:lnSpc>
              <a:spcBef>
                <a:spcPts val="0"/>
              </a:spcBef>
              <a:spcAft>
                <a:spcPts val="0"/>
              </a:spcAft>
            </a:pPr>
            <a:r>
              <a:rPr lang="zh-CN" altLang="en-US" sz="2000" b="1" dirty="0">
                <a:solidFill>
                  <a:srgbClr val="1B4367"/>
                </a:solidFill>
                <a:cs typeface="+mn-ea"/>
                <a:sym typeface="+mn-lt"/>
              </a:rPr>
              <a:t>把握政策宣传解读重点</a:t>
            </a:r>
            <a:endParaRPr lang="zh-CN" altLang="en-US" sz="2000" dirty="0">
              <a:solidFill>
                <a:schemeClr val="tx1">
                  <a:lumMod val="75000"/>
                  <a:lumOff val="25000"/>
                </a:schemeClr>
              </a:solidFill>
            </a:endParaRPr>
          </a:p>
        </p:txBody>
      </p:sp>
      <p:sp>
        <p:nvSpPr>
          <p:cNvPr id="54" name="TextBox 31"/>
          <p:cNvSpPr txBox="1">
            <a:spLocks noChangeArrowheads="1"/>
          </p:cNvSpPr>
          <p:nvPr/>
        </p:nvSpPr>
        <p:spPr bwMode="auto">
          <a:xfrm>
            <a:off x="570230" y="2646680"/>
            <a:ext cx="2359660" cy="324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defRPr>
                <a:solidFill>
                  <a:schemeClr val="tx1"/>
                </a:solidFill>
                <a:latin typeface="Calibri" panose="020F0502020204030204" pitchFamily="34" charset="0"/>
                <a:ea typeface="微软雅黑" charset="-122"/>
              </a:defRPr>
            </a:lvl1pPr>
            <a:lvl2pPr marL="742950" indent="-285750">
              <a:defRPr>
                <a:solidFill>
                  <a:schemeClr val="tx1"/>
                </a:solidFill>
                <a:latin typeface="Calibri" panose="020F0502020204030204" pitchFamily="34" charset="0"/>
                <a:ea typeface="微软雅黑" charset="-122"/>
              </a:defRPr>
            </a:lvl2pPr>
            <a:lvl3pPr marL="1143000" indent="-228600">
              <a:defRPr>
                <a:solidFill>
                  <a:schemeClr val="tx1"/>
                </a:solidFill>
                <a:latin typeface="Calibri" panose="020F0502020204030204" pitchFamily="34" charset="0"/>
                <a:ea typeface="微软雅黑" charset="-122"/>
              </a:defRPr>
            </a:lvl3pPr>
            <a:lvl4pPr marL="1600200" indent="-228600">
              <a:defRPr>
                <a:solidFill>
                  <a:schemeClr val="tx1"/>
                </a:solidFill>
                <a:latin typeface="Calibri" panose="020F0502020204030204" pitchFamily="34" charset="0"/>
                <a:ea typeface="微软雅黑" charset="-122"/>
              </a:defRPr>
            </a:lvl4pPr>
            <a:lvl5pPr marL="2057400" indent="-228600">
              <a:defRPr>
                <a:solidFill>
                  <a:schemeClr val="tx1"/>
                </a:solidFill>
                <a:latin typeface="Calibri" panose="020F0502020204030204" pitchFamily="34" charset="0"/>
                <a:ea typeface="微软雅黑" charset="-122"/>
              </a:defRPr>
            </a:lvl5pPr>
            <a:lvl6pPr marL="2514600" indent="-228600" eaLnBrk="0" fontAlgn="base" hangingPunct="0">
              <a:spcBef>
                <a:spcPct val="0"/>
              </a:spcBef>
              <a:spcAft>
                <a:spcPct val="0"/>
              </a:spcAft>
              <a:buFont typeface="Arial" panose="02080604020202020204" pitchFamily="34" charset="0"/>
              <a:defRPr>
                <a:solidFill>
                  <a:schemeClr val="tx1"/>
                </a:solidFill>
                <a:latin typeface="Calibri" panose="020F0502020204030204" pitchFamily="34" charset="0"/>
                <a:ea typeface="微软雅黑" charset="-122"/>
              </a:defRPr>
            </a:lvl6pPr>
            <a:lvl7pPr marL="2971800" indent="-228600" eaLnBrk="0" fontAlgn="base" hangingPunct="0">
              <a:spcBef>
                <a:spcPct val="0"/>
              </a:spcBef>
              <a:spcAft>
                <a:spcPct val="0"/>
              </a:spcAft>
              <a:buFont typeface="Arial" panose="02080604020202020204" pitchFamily="34" charset="0"/>
              <a:defRPr>
                <a:solidFill>
                  <a:schemeClr val="tx1"/>
                </a:solidFill>
                <a:latin typeface="Calibri" panose="020F0502020204030204" pitchFamily="34" charset="0"/>
                <a:ea typeface="微软雅黑" charset="-122"/>
              </a:defRPr>
            </a:lvl7pPr>
            <a:lvl8pPr marL="3429000" indent="-228600" eaLnBrk="0" fontAlgn="base" hangingPunct="0">
              <a:spcBef>
                <a:spcPct val="0"/>
              </a:spcBef>
              <a:spcAft>
                <a:spcPct val="0"/>
              </a:spcAft>
              <a:buFont typeface="Arial" panose="02080604020202020204" pitchFamily="34" charset="0"/>
              <a:defRPr>
                <a:solidFill>
                  <a:schemeClr val="tx1"/>
                </a:solidFill>
                <a:latin typeface="Calibri" panose="020F0502020204030204" pitchFamily="34" charset="0"/>
                <a:ea typeface="微软雅黑" charset="-122"/>
              </a:defRPr>
            </a:lvl8pPr>
            <a:lvl9pPr marL="3886200" indent="-228600" eaLnBrk="0" fontAlgn="base" hangingPunct="0">
              <a:spcBef>
                <a:spcPct val="0"/>
              </a:spcBef>
              <a:spcAft>
                <a:spcPct val="0"/>
              </a:spcAft>
              <a:buFont typeface="Arial" panose="02080604020202020204" pitchFamily="34" charset="0"/>
              <a:defRPr>
                <a:solidFill>
                  <a:schemeClr val="tx1"/>
                </a:solidFill>
                <a:latin typeface="Calibri" panose="020F0502020204030204" pitchFamily="34" charset="0"/>
                <a:ea typeface="微软雅黑" charset="-122"/>
              </a:defRPr>
            </a:lvl9pPr>
          </a:lstStyle>
          <a:p>
            <a:pPr>
              <a:lnSpc>
                <a:spcPts val="2000"/>
              </a:lnSpc>
              <a:spcBef>
                <a:spcPts val="0"/>
              </a:spcBef>
              <a:spcAft>
                <a:spcPts val="0"/>
              </a:spcAft>
            </a:pPr>
            <a:r>
              <a:rPr lang="zh-CN" altLang="en-US" sz="2000" b="1" dirty="0">
                <a:solidFill>
                  <a:srgbClr val="1B4367"/>
                </a:solidFill>
                <a:cs typeface="+mn-ea"/>
                <a:sym typeface="+mn-lt"/>
              </a:rPr>
              <a:t>妥善处置政务舆情</a:t>
            </a:r>
            <a:endParaRPr lang="zh-CN" altLang="en-US" sz="2000" dirty="0">
              <a:solidFill>
                <a:schemeClr val="tx1">
                  <a:lumMod val="75000"/>
                  <a:lumOff val="25000"/>
                </a:schemeClr>
              </a:solidFill>
            </a:endParaRPr>
          </a:p>
        </p:txBody>
      </p:sp>
      <p:sp>
        <p:nvSpPr>
          <p:cNvPr id="55" name="TextBox 32"/>
          <p:cNvSpPr txBox="1">
            <a:spLocks noChangeArrowheads="1"/>
          </p:cNvSpPr>
          <p:nvPr/>
        </p:nvSpPr>
        <p:spPr bwMode="auto">
          <a:xfrm>
            <a:off x="6235065" y="2518410"/>
            <a:ext cx="2166620"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defRPr>
                <a:solidFill>
                  <a:schemeClr val="tx1"/>
                </a:solidFill>
                <a:latin typeface="Calibri" panose="020F0502020204030204" pitchFamily="34" charset="0"/>
                <a:ea typeface="微软雅黑" charset="-122"/>
              </a:defRPr>
            </a:lvl1pPr>
            <a:lvl2pPr marL="742950" indent="-285750">
              <a:defRPr>
                <a:solidFill>
                  <a:schemeClr val="tx1"/>
                </a:solidFill>
                <a:latin typeface="Calibri" panose="020F0502020204030204" pitchFamily="34" charset="0"/>
                <a:ea typeface="微软雅黑" charset="-122"/>
              </a:defRPr>
            </a:lvl2pPr>
            <a:lvl3pPr marL="1143000" indent="-228600">
              <a:defRPr>
                <a:solidFill>
                  <a:schemeClr val="tx1"/>
                </a:solidFill>
                <a:latin typeface="Calibri" panose="020F0502020204030204" pitchFamily="34" charset="0"/>
                <a:ea typeface="微软雅黑" charset="-122"/>
              </a:defRPr>
            </a:lvl3pPr>
            <a:lvl4pPr marL="1600200" indent="-228600">
              <a:defRPr>
                <a:solidFill>
                  <a:schemeClr val="tx1"/>
                </a:solidFill>
                <a:latin typeface="Calibri" panose="020F0502020204030204" pitchFamily="34" charset="0"/>
                <a:ea typeface="微软雅黑" charset="-122"/>
              </a:defRPr>
            </a:lvl4pPr>
            <a:lvl5pPr marL="2057400" indent="-228600">
              <a:defRPr>
                <a:solidFill>
                  <a:schemeClr val="tx1"/>
                </a:solidFill>
                <a:latin typeface="Calibri" panose="020F0502020204030204" pitchFamily="34" charset="0"/>
                <a:ea typeface="微软雅黑" charset="-122"/>
              </a:defRPr>
            </a:lvl5pPr>
            <a:lvl6pPr marL="2514600" indent="-228600" eaLnBrk="0" fontAlgn="base" hangingPunct="0">
              <a:spcBef>
                <a:spcPct val="0"/>
              </a:spcBef>
              <a:spcAft>
                <a:spcPct val="0"/>
              </a:spcAft>
              <a:buFont typeface="Arial" panose="02080604020202020204" pitchFamily="34" charset="0"/>
              <a:defRPr>
                <a:solidFill>
                  <a:schemeClr val="tx1"/>
                </a:solidFill>
                <a:latin typeface="Calibri" panose="020F0502020204030204" pitchFamily="34" charset="0"/>
                <a:ea typeface="微软雅黑" charset="-122"/>
              </a:defRPr>
            </a:lvl6pPr>
            <a:lvl7pPr marL="2971800" indent="-228600" eaLnBrk="0" fontAlgn="base" hangingPunct="0">
              <a:spcBef>
                <a:spcPct val="0"/>
              </a:spcBef>
              <a:spcAft>
                <a:spcPct val="0"/>
              </a:spcAft>
              <a:buFont typeface="Arial" panose="02080604020202020204" pitchFamily="34" charset="0"/>
              <a:defRPr>
                <a:solidFill>
                  <a:schemeClr val="tx1"/>
                </a:solidFill>
                <a:latin typeface="Calibri" panose="020F0502020204030204" pitchFamily="34" charset="0"/>
                <a:ea typeface="微软雅黑" charset="-122"/>
              </a:defRPr>
            </a:lvl7pPr>
            <a:lvl8pPr marL="3429000" indent="-228600" eaLnBrk="0" fontAlgn="base" hangingPunct="0">
              <a:spcBef>
                <a:spcPct val="0"/>
              </a:spcBef>
              <a:spcAft>
                <a:spcPct val="0"/>
              </a:spcAft>
              <a:buFont typeface="Arial" panose="02080604020202020204" pitchFamily="34" charset="0"/>
              <a:defRPr>
                <a:solidFill>
                  <a:schemeClr val="tx1"/>
                </a:solidFill>
                <a:latin typeface="Calibri" panose="020F0502020204030204" pitchFamily="34" charset="0"/>
                <a:ea typeface="微软雅黑" charset="-122"/>
              </a:defRPr>
            </a:lvl8pPr>
            <a:lvl9pPr marL="3886200" indent="-228600" eaLnBrk="0" fontAlgn="base" hangingPunct="0">
              <a:spcBef>
                <a:spcPct val="0"/>
              </a:spcBef>
              <a:spcAft>
                <a:spcPct val="0"/>
              </a:spcAft>
              <a:buFont typeface="Arial" panose="02080604020202020204" pitchFamily="34" charset="0"/>
              <a:defRPr>
                <a:solidFill>
                  <a:schemeClr val="tx1"/>
                </a:solidFill>
                <a:latin typeface="Calibri" panose="020F0502020204030204" pitchFamily="34" charset="0"/>
                <a:ea typeface="微软雅黑" charset="-122"/>
              </a:defRPr>
            </a:lvl9pPr>
          </a:lstStyle>
          <a:p>
            <a:pPr>
              <a:lnSpc>
                <a:spcPts val="2000"/>
              </a:lnSpc>
              <a:spcBef>
                <a:spcPts val="0"/>
              </a:spcBef>
              <a:spcAft>
                <a:spcPts val="0"/>
              </a:spcAft>
            </a:pPr>
            <a:r>
              <a:rPr lang="zh-CN" altLang="en-US" sz="2000" b="1" dirty="0">
                <a:solidFill>
                  <a:srgbClr val="1B4367"/>
                </a:solidFill>
                <a:cs typeface="+mn-ea"/>
                <a:sym typeface="+mn-lt"/>
              </a:rPr>
              <a:t>打造“一站式”政策服务平台</a:t>
            </a:r>
            <a:endParaRPr lang="zh-CN" altLang="en-US" sz="2000" dirty="0">
              <a:gradFill>
                <a:gsLst>
                  <a:gs pos="0">
                    <a:srgbClr val="012D86"/>
                  </a:gs>
                  <a:gs pos="100000">
                    <a:srgbClr val="0E2557"/>
                  </a:gs>
                </a:gsLst>
                <a:lin scaled="0"/>
              </a:gradFill>
            </a:endParaRPr>
          </a:p>
        </p:txBody>
      </p:sp>
      <p:sp>
        <p:nvSpPr>
          <p:cNvPr id="56" name="TextBox 33"/>
          <p:cNvSpPr txBox="1">
            <a:spLocks noChangeArrowheads="1"/>
          </p:cNvSpPr>
          <p:nvPr/>
        </p:nvSpPr>
        <p:spPr bwMode="auto">
          <a:xfrm>
            <a:off x="3377565" y="4034155"/>
            <a:ext cx="2313940" cy="324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defRPr>
                <a:solidFill>
                  <a:schemeClr val="tx1"/>
                </a:solidFill>
                <a:latin typeface="Calibri" panose="020F0502020204030204" pitchFamily="34" charset="0"/>
                <a:ea typeface="微软雅黑" charset="-122"/>
              </a:defRPr>
            </a:lvl1pPr>
            <a:lvl2pPr marL="742950" indent="-285750">
              <a:defRPr>
                <a:solidFill>
                  <a:schemeClr val="tx1"/>
                </a:solidFill>
                <a:latin typeface="Calibri" panose="020F0502020204030204" pitchFamily="34" charset="0"/>
                <a:ea typeface="微软雅黑" charset="-122"/>
              </a:defRPr>
            </a:lvl2pPr>
            <a:lvl3pPr marL="1143000" indent="-228600">
              <a:defRPr>
                <a:solidFill>
                  <a:schemeClr val="tx1"/>
                </a:solidFill>
                <a:latin typeface="Calibri" panose="020F0502020204030204" pitchFamily="34" charset="0"/>
                <a:ea typeface="微软雅黑" charset="-122"/>
              </a:defRPr>
            </a:lvl3pPr>
            <a:lvl4pPr marL="1600200" indent="-228600">
              <a:defRPr>
                <a:solidFill>
                  <a:schemeClr val="tx1"/>
                </a:solidFill>
                <a:latin typeface="Calibri" panose="020F0502020204030204" pitchFamily="34" charset="0"/>
                <a:ea typeface="微软雅黑" charset="-122"/>
              </a:defRPr>
            </a:lvl4pPr>
            <a:lvl5pPr marL="2057400" indent="-228600">
              <a:defRPr>
                <a:solidFill>
                  <a:schemeClr val="tx1"/>
                </a:solidFill>
                <a:latin typeface="Calibri" panose="020F0502020204030204" pitchFamily="34" charset="0"/>
                <a:ea typeface="微软雅黑" charset="-122"/>
              </a:defRPr>
            </a:lvl5pPr>
            <a:lvl6pPr marL="2514600" indent="-228600" eaLnBrk="0" fontAlgn="base" hangingPunct="0">
              <a:spcBef>
                <a:spcPct val="0"/>
              </a:spcBef>
              <a:spcAft>
                <a:spcPct val="0"/>
              </a:spcAft>
              <a:buFont typeface="Arial" panose="02080604020202020204" pitchFamily="34" charset="0"/>
              <a:defRPr>
                <a:solidFill>
                  <a:schemeClr val="tx1"/>
                </a:solidFill>
                <a:latin typeface="Calibri" panose="020F0502020204030204" pitchFamily="34" charset="0"/>
                <a:ea typeface="微软雅黑" charset="-122"/>
              </a:defRPr>
            </a:lvl6pPr>
            <a:lvl7pPr marL="2971800" indent="-228600" eaLnBrk="0" fontAlgn="base" hangingPunct="0">
              <a:spcBef>
                <a:spcPct val="0"/>
              </a:spcBef>
              <a:spcAft>
                <a:spcPct val="0"/>
              </a:spcAft>
              <a:buFont typeface="Arial" panose="02080604020202020204" pitchFamily="34" charset="0"/>
              <a:defRPr>
                <a:solidFill>
                  <a:schemeClr val="tx1"/>
                </a:solidFill>
                <a:latin typeface="Calibri" panose="020F0502020204030204" pitchFamily="34" charset="0"/>
                <a:ea typeface="微软雅黑" charset="-122"/>
              </a:defRPr>
            </a:lvl7pPr>
            <a:lvl8pPr marL="3429000" indent="-228600" eaLnBrk="0" fontAlgn="base" hangingPunct="0">
              <a:spcBef>
                <a:spcPct val="0"/>
              </a:spcBef>
              <a:spcAft>
                <a:spcPct val="0"/>
              </a:spcAft>
              <a:buFont typeface="Arial" panose="02080604020202020204" pitchFamily="34" charset="0"/>
              <a:defRPr>
                <a:solidFill>
                  <a:schemeClr val="tx1"/>
                </a:solidFill>
                <a:latin typeface="Calibri" panose="020F0502020204030204" pitchFamily="34" charset="0"/>
                <a:ea typeface="微软雅黑" charset="-122"/>
              </a:defRPr>
            </a:lvl8pPr>
            <a:lvl9pPr marL="3886200" indent="-228600" eaLnBrk="0" fontAlgn="base" hangingPunct="0">
              <a:spcBef>
                <a:spcPct val="0"/>
              </a:spcBef>
              <a:spcAft>
                <a:spcPct val="0"/>
              </a:spcAft>
              <a:buFont typeface="Arial" panose="02080604020202020204" pitchFamily="34" charset="0"/>
              <a:defRPr>
                <a:solidFill>
                  <a:schemeClr val="tx1"/>
                </a:solidFill>
                <a:latin typeface="Calibri" panose="020F0502020204030204" pitchFamily="34" charset="0"/>
                <a:ea typeface="微软雅黑" charset="-122"/>
              </a:defRPr>
            </a:lvl9pPr>
          </a:lstStyle>
          <a:p>
            <a:pPr>
              <a:lnSpc>
                <a:spcPts val="2000"/>
              </a:lnSpc>
              <a:spcBef>
                <a:spcPts val="0"/>
              </a:spcBef>
              <a:spcAft>
                <a:spcPts val="0"/>
              </a:spcAft>
            </a:pPr>
            <a:r>
              <a:rPr lang="zh-CN" altLang="en-US" sz="2000" b="1" dirty="0">
                <a:solidFill>
                  <a:srgbClr val="1B4367"/>
                </a:solidFill>
                <a:cs typeface="+mn-ea"/>
                <a:sym typeface="+mn-lt"/>
              </a:rPr>
              <a:t>主动回应社会关切</a:t>
            </a:r>
            <a:endParaRPr lang="zh-CN" altLang="en-US" sz="2000" dirty="0">
              <a:solidFill>
                <a:schemeClr val="tx1">
                  <a:lumMod val="75000"/>
                  <a:lumOff val="25000"/>
                </a:schemeClr>
              </a:solidFill>
            </a:endParaRPr>
          </a:p>
        </p:txBody>
      </p:sp>
      <p:sp>
        <p:nvSpPr>
          <p:cNvPr id="57" name="环形箭头 15"/>
          <p:cNvSpPr/>
          <p:nvPr/>
        </p:nvSpPr>
        <p:spPr bwMode="auto">
          <a:xfrm>
            <a:off x="3118247" y="990601"/>
            <a:ext cx="2870597" cy="2870597"/>
          </a:xfrm>
          <a:custGeom>
            <a:avLst/>
            <a:gdLst>
              <a:gd name="T0" fmla="*/ 3447338 w 3827462"/>
              <a:gd name="T1" fmla="*/ 1008122 h 3827463"/>
              <a:gd name="T2" fmla="*/ 3688519 w 3827462"/>
              <a:gd name="T3" fmla="*/ 1764717 h 3827463"/>
              <a:gd name="T4" fmla="*/ 3820762 w 3827462"/>
              <a:gd name="T5" fmla="*/ 1765838 h 3827463"/>
              <a:gd name="T6" fmla="*/ 3595190 w 3827462"/>
              <a:gd name="T7" fmla="*/ 1927981 h 3827463"/>
              <a:gd name="T8" fmla="*/ 3356355 w 3827462"/>
              <a:gd name="T9" fmla="*/ 1761902 h 3827463"/>
              <a:gd name="T10" fmla="*/ 3488541 w 3827462"/>
              <a:gd name="T11" fmla="*/ 1763023 h 3827463"/>
              <a:gd name="T12" fmla="*/ 3275959 w 3827462"/>
              <a:gd name="T13" fmla="*/ 1109323 h 3827463"/>
              <a:gd name="T14" fmla="*/ 3447338 w 3827462"/>
              <a:gd name="T15" fmla="*/ 1008122 h 382746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827462" h="3827463">
                <a:moveTo>
                  <a:pt x="3447338" y="1008122"/>
                </a:moveTo>
                <a:cubicBezTo>
                  <a:pt x="3583647" y="1238955"/>
                  <a:pt x="3666090" y="1497582"/>
                  <a:pt x="3688519" y="1764717"/>
                </a:cubicBezTo>
                <a:lnTo>
                  <a:pt x="3820762" y="1765838"/>
                </a:lnTo>
                <a:lnTo>
                  <a:pt x="3595190" y="1927981"/>
                </a:lnTo>
                <a:lnTo>
                  <a:pt x="3356355" y="1761902"/>
                </a:lnTo>
                <a:lnTo>
                  <a:pt x="3488541" y="1763023"/>
                </a:lnTo>
                <a:cubicBezTo>
                  <a:pt x="3466449" y="1532176"/>
                  <a:pt x="3393875" y="1309009"/>
                  <a:pt x="3275959" y="1109323"/>
                </a:cubicBezTo>
                <a:lnTo>
                  <a:pt x="3447338" y="1008122"/>
                </a:lnTo>
                <a:close/>
              </a:path>
            </a:pathLst>
          </a:custGeom>
          <a:solidFill>
            <a:srgbClr val="1B4367"/>
          </a:solidFill>
          <a:ln w="9525">
            <a:noFill/>
          </a:ln>
        </p:spPr>
        <p:txBody>
          <a:bodyPr lIns="68580" tIns="34290" rIns="68580" bIns="34290"/>
          <a:lstStyle/>
          <a:p>
            <a:endParaRPr lang="zh-CN" altLang="en-US">
              <a:solidFill>
                <a:schemeClr val="bg1"/>
              </a:solidFill>
            </a:endParaRPr>
          </a:p>
        </p:txBody>
      </p:sp>
      <p:sp>
        <p:nvSpPr>
          <p:cNvPr id="58" name="环形箭头 17"/>
          <p:cNvSpPr/>
          <p:nvPr/>
        </p:nvSpPr>
        <p:spPr bwMode="auto">
          <a:xfrm>
            <a:off x="3118247" y="990601"/>
            <a:ext cx="2870597" cy="2870597"/>
          </a:xfrm>
          <a:custGeom>
            <a:avLst/>
            <a:gdLst>
              <a:gd name="T0" fmla="*/ 3325627 w 3827462"/>
              <a:gd name="T1" fmla="*/ 2999378 h 3827463"/>
              <a:gd name="T2" fmla="*/ 2603197 w 3827462"/>
              <a:gd name="T3" fmla="*/ 3555900 h 3827463"/>
              <a:gd name="T4" fmla="*/ 2642943 w 3827462"/>
              <a:gd name="T5" fmla="*/ 3682034 h 3827463"/>
              <a:gd name="T6" fmla="*/ 2419100 w 3827462"/>
              <a:gd name="T7" fmla="*/ 3517511 h 3827463"/>
              <a:gd name="T8" fmla="*/ 2503364 w 3827462"/>
              <a:gd name="T9" fmla="*/ 3239081 h 3827463"/>
              <a:gd name="T10" fmla="*/ 2543093 w 3827462"/>
              <a:gd name="T11" fmla="*/ 3365160 h 3827463"/>
              <a:gd name="T12" fmla="*/ 3167850 w 3827462"/>
              <a:gd name="T13" fmla="*/ 2878059 h 3827463"/>
              <a:gd name="T14" fmla="*/ 3325627 w 3827462"/>
              <a:gd name="T15" fmla="*/ 2999378 h 382746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827462" h="3827463">
                <a:moveTo>
                  <a:pt x="3325627" y="2999378"/>
                </a:moveTo>
                <a:cubicBezTo>
                  <a:pt x="3137195" y="3244437"/>
                  <a:pt x="2888223" y="3436231"/>
                  <a:pt x="2603197" y="3555900"/>
                </a:cubicBezTo>
                <a:lnTo>
                  <a:pt x="2642943" y="3682034"/>
                </a:lnTo>
                <a:lnTo>
                  <a:pt x="2419100" y="3517511"/>
                </a:lnTo>
                <a:lnTo>
                  <a:pt x="2503364" y="3239081"/>
                </a:lnTo>
                <a:lnTo>
                  <a:pt x="2543093" y="3365160"/>
                </a:lnTo>
                <a:cubicBezTo>
                  <a:pt x="2789286" y="3258407"/>
                  <a:pt x="3004279" y="3090784"/>
                  <a:pt x="3167850" y="2878059"/>
                </a:cubicBezTo>
                <a:lnTo>
                  <a:pt x="3325627" y="2999378"/>
                </a:lnTo>
                <a:close/>
              </a:path>
            </a:pathLst>
          </a:custGeom>
          <a:solidFill>
            <a:srgbClr val="1B4367"/>
          </a:solidFill>
          <a:ln w="9525">
            <a:noFill/>
          </a:ln>
        </p:spPr>
        <p:txBody>
          <a:bodyPr lIns="68580" tIns="34290" rIns="68580" bIns="34290"/>
          <a:lstStyle/>
          <a:p>
            <a:endParaRPr lang="zh-CN" altLang="en-US">
              <a:solidFill>
                <a:schemeClr val="bg1"/>
              </a:solidFill>
            </a:endParaRPr>
          </a:p>
        </p:txBody>
      </p:sp>
      <p:sp>
        <p:nvSpPr>
          <p:cNvPr id="59" name="环形箭头 19"/>
          <p:cNvSpPr/>
          <p:nvPr/>
        </p:nvSpPr>
        <p:spPr bwMode="auto">
          <a:xfrm>
            <a:off x="3118247" y="990601"/>
            <a:ext cx="2870597" cy="2870597"/>
          </a:xfrm>
          <a:custGeom>
            <a:avLst/>
            <a:gdLst>
              <a:gd name="T0" fmla="*/ 1378454 w 3827462"/>
              <a:gd name="T1" fmla="*/ 3612425 h 3827463"/>
              <a:gd name="T2" fmla="*/ 607834 w 3827462"/>
              <a:gd name="T3" fmla="*/ 3124811 h 3827463"/>
              <a:gd name="T4" fmla="*/ 502996 w 3827462"/>
              <a:gd name="T5" fmla="*/ 3205424 h 3827463"/>
              <a:gd name="T6" fmla="*/ 580723 w 3827462"/>
              <a:gd name="T7" fmla="*/ 2938718 h 3827463"/>
              <a:gd name="T8" fmla="*/ 871164 w 3827462"/>
              <a:gd name="T9" fmla="*/ 2922329 h 3827463"/>
              <a:gd name="T10" fmla="*/ 766371 w 3827462"/>
              <a:gd name="T11" fmla="*/ 3002907 h 3827463"/>
              <a:gd name="T12" fmla="*/ 1438271 w 3827462"/>
              <a:gd name="T13" fmla="*/ 3422597 h 3827463"/>
              <a:gd name="T14" fmla="*/ 1378454 w 3827462"/>
              <a:gd name="T15" fmla="*/ 3612425 h 382746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827462" h="3827463">
                <a:moveTo>
                  <a:pt x="1378454" y="3612425"/>
                </a:moveTo>
                <a:cubicBezTo>
                  <a:pt x="1083617" y="3519519"/>
                  <a:pt x="818037" y="3351472"/>
                  <a:pt x="607834" y="3124811"/>
                </a:cubicBezTo>
                <a:lnTo>
                  <a:pt x="502996" y="3205424"/>
                </a:lnTo>
                <a:lnTo>
                  <a:pt x="580723" y="2938718"/>
                </a:lnTo>
                <a:lnTo>
                  <a:pt x="871164" y="2922329"/>
                </a:lnTo>
                <a:lnTo>
                  <a:pt x="766371" y="3002907"/>
                </a:lnTo>
                <a:cubicBezTo>
                  <a:pt x="951119" y="3197524"/>
                  <a:pt x="1182335" y="3341949"/>
                  <a:pt x="1438271" y="3422597"/>
                </a:cubicBezTo>
                <a:lnTo>
                  <a:pt x="1378454" y="3612425"/>
                </a:lnTo>
                <a:close/>
              </a:path>
            </a:pathLst>
          </a:custGeom>
          <a:solidFill>
            <a:srgbClr val="1B4367"/>
          </a:solidFill>
          <a:ln w="9525">
            <a:noFill/>
          </a:ln>
        </p:spPr>
        <p:txBody>
          <a:bodyPr lIns="68580" tIns="34290" rIns="68580" bIns="34290"/>
          <a:lstStyle/>
          <a:p>
            <a:endParaRPr lang="zh-CN" altLang="en-US">
              <a:solidFill>
                <a:schemeClr val="bg1"/>
              </a:solidFill>
            </a:endParaRPr>
          </a:p>
        </p:txBody>
      </p:sp>
      <p:sp>
        <p:nvSpPr>
          <p:cNvPr id="60" name="环形箭头 21"/>
          <p:cNvSpPr/>
          <p:nvPr/>
        </p:nvSpPr>
        <p:spPr bwMode="auto">
          <a:xfrm>
            <a:off x="3118247" y="990601"/>
            <a:ext cx="2870597" cy="2870597"/>
          </a:xfrm>
          <a:custGeom>
            <a:avLst/>
            <a:gdLst>
              <a:gd name="T0" fmla="*/ 132762 w 3827462"/>
              <a:gd name="T1" fmla="*/ 1928825 h 3827463"/>
              <a:gd name="T2" fmla="*/ 303229 w 3827462"/>
              <a:gd name="T3" fmla="*/ 1153231 h 3827463"/>
              <a:gd name="T4" fmla="*/ 189353 w 3827462"/>
              <a:gd name="T5" fmla="*/ 1085986 h 3827463"/>
              <a:gd name="T6" fmla="*/ 465813 w 3827462"/>
              <a:gd name="T7" fmla="*/ 1058722 h 3827463"/>
              <a:gd name="T8" fmla="*/ 589258 w 3827462"/>
              <a:gd name="T9" fmla="*/ 1322134 h 3827463"/>
              <a:gd name="T10" fmla="*/ 475432 w 3827462"/>
              <a:gd name="T11" fmla="*/ 1254918 h 3827463"/>
              <a:gd name="T12" fmla="*/ 331783 w 3827462"/>
              <a:gd name="T13" fmla="*/ 1927138 h 3827463"/>
              <a:gd name="T14" fmla="*/ 132762 w 3827462"/>
              <a:gd name="T15" fmla="*/ 1928825 h 382746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827462" h="3827463">
                <a:moveTo>
                  <a:pt x="132762" y="1928825"/>
                </a:moveTo>
                <a:cubicBezTo>
                  <a:pt x="130490" y="1660759"/>
                  <a:pt x="188761" y="1395639"/>
                  <a:pt x="303229" y="1153231"/>
                </a:cubicBezTo>
                <a:lnTo>
                  <a:pt x="189353" y="1085986"/>
                </a:lnTo>
                <a:lnTo>
                  <a:pt x="465813" y="1058722"/>
                </a:lnTo>
                <a:lnTo>
                  <a:pt x="589258" y="1322134"/>
                </a:lnTo>
                <a:lnTo>
                  <a:pt x="475432" y="1254918"/>
                </a:lnTo>
                <a:cubicBezTo>
                  <a:pt x="378858" y="1465754"/>
                  <a:pt x="329818" y="1695244"/>
                  <a:pt x="331783" y="1927138"/>
                </a:cubicBezTo>
                <a:lnTo>
                  <a:pt x="132762" y="1928825"/>
                </a:lnTo>
                <a:close/>
              </a:path>
            </a:pathLst>
          </a:custGeom>
          <a:solidFill>
            <a:srgbClr val="1B4367"/>
          </a:solidFill>
          <a:ln w="9525">
            <a:noFill/>
          </a:ln>
        </p:spPr>
        <p:txBody>
          <a:bodyPr lIns="68580" tIns="34290" rIns="68580" bIns="34290"/>
          <a:lstStyle/>
          <a:p>
            <a:endParaRPr lang="zh-CN" altLang="en-US">
              <a:solidFill>
                <a:schemeClr val="bg1"/>
              </a:solidFill>
            </a:endParaRPr>
          </a:p>
        </p:txBody>
      </p:sp>
      <p:sp>
        <p:nvSpPr>
          <p:cNvPr id="61" name="环形箭头 23"/>
          <p:cNvSpPr/>
          <p:nvPr/>
        </p:nvSpPr>
        <p:spPr bwMode="auto">
          <a:xfrm>
            <a:off x="3118247" y="990601"/>
            <a:ext cx="2870597" cy="2870597"/>
          </a:xfrm>
          <a:custGeom>
            <a:avLst/>
            <a:gdLst>
              <a:gd name="T0" fmla="*/ 1402143 w 3827462"/>
              <a:gd name="T1" fmla="*/ 207755 h 3827463"/>
              <a:gd name="T2" fmla="*/ 2266009 w 3827462"/>
              <a:gd name="T3" fmla="*/ 167885 h 3827463"/>
              <a:gd name="T4" fmla="*/ 2303996 w 3827462"/>
              <a:gd name="T5" fmla="*/ 41210 h 3827463"/>
              <a:gd name="T6" fmla="*/ 2396735 w 3827462"/>
              <a:gd name="T7" fmla="*/ 303075 h 3827463"/>
              <a:gd name="T8" fmla="*/ 2170594 w 3827462"/>
              <a:gd name="T9" fmla="*/ 486063 h 3827463"/>
              <a:gd name="T10" fmla="*/ 2208565 w 3827462"/>
              <a:gd name="T11" fmla="*/ 359443 h 3827463"/>
              <a:gd name="T12" fmla="*/ 1459312 w 3827462"/>
              <a:gd name="T13" fmla="*/ 398396 h 3827463"/>
              <a:gd name="T14" fmla="*/ 1402143 w 3827462"/>
              <a:gd name="T15" fmla="*/ 207755 h 382746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827462" h="3827463">
                <a:moveTo>
                  <a:pt x="1402143" y="207755"/>
                </a:moveTo>
                <a:cubicBezTo>
                  <a:pt x="1682450" y="123697"/>
                  <a:pt x="1979151" y="110003"/>
                  <a:pt x="2266009" y="167885"/>
                </a:cubicBezTo>
                <a:lnTo>
                  <a:pt x="2303996" y="41210"/>
                </a:lnTo>
                <a:lnTo>
                  <a:pt x="2396735" y="303075"/>
                </a:lnTo>
                <a:lnTo>
                  <a:pt x="2170594" y="486063"/>
                </a:lnTo>
                <a:lnTo>
                  <a:pt x="2208565" y="359443"/>
                </a:lnTo>
                <a:cubicBezTo>
                  <a:pt x="1959304" y="312161"/>
                  <a:pt x="1702327" y="325520"/>
                  <a:pt x="1459312" y="398396"/>
                </a:cubicBezTo>
                <a:lnTo>
                  <a:pt x="1402143" y="207755"/>
                </a:lnTo>
                <a:close/>
              </a:path>
            </a:pathLst>
          </a:custGeom>
          <a:solidFill>
            <a:srgbClr val="1B4367"/>
          </a:solidFill>
          <a:ln w="9525">
            <a:noFill/>
          </a:ln>
        </p:spPr>
        <p:txBody>
          <a:bodyPr lIns="68580" tIns="34290" rIns="68580" bIns="34290"/>
          <a:lstStyle/>
          <a:p>
            <a:endParaRPr lang="zh-CN" altLang="en-US">
              <a:solidFill>
                <a:schemeClr val="bg1"/>
              </a:solidFill>
            </a:endParaRPr>
          </a:p>
        </p:txBody>
      </p:sp>
      <p:grpSp>
        <p:nvGrpSpPr>
          <p:cNvPr id="62" name="组合 35"/>
          <p:cNvGrpSpPr/>
          <p:nvPr/>
        </p:nvGrpSpPr>
        <p:grpSpPr bwMode="auto">
          <a:xfrm>
            <a:off x="3373042" y="1102519"/>
            <a:ext cx="639365" cy="639366"/>
            <a:chOff x="0" y="0"/>
            <a:chExt cx="914400" cy="914400"/>
          </a:xfrm>
        </p:grpSpPr>
        <p:sp>
          <p:nvSpPr>
            <p:cNvPr id="63" name="椭圆 34"/>
            <p:cNvSpPr>
              <a:spLocks noChangeArrowheads="1"/>
            </p:cNvSpPr>
            <p:nvPr/>
          </p:nvSpPr>
          <p:spPr bwMode="auto">
            <a:xfrm>
              <a:off x="0" y="0"/>
              <a:ext cx="914400" cy="914400"/>
            </a:xfrm>
            <a:prstGeom prst="ellipse">
              <a:avLst/>
            </a:prstGeom>
            <a:solidFill>
              <a:srgbClr val="1B4367"/>
            </a:solidFill>
            <a:ln w="9525">
              <a:noFill/>
              <a:round/>
            </a:ln>
          </p:spPr>
          <p:txBody>
            <a:bodyPr anchor="ctr"/>
            <a:lstStyle/>
            <a:p>
              <a:pPr algn="ctr" eaLnBrk="1" hangingPunct="1"/>
              <a:endParaRPr lang="zh-CN" altLang="en-US" sz="1200" b="1">
                <a:solidFill>
                  <a:schemeClr val="bg1"/>
                </a:solidFill>
              </a:endParaRPr>
            </a:p>
          </p:txBody>
        </p:sp>
        <p:sp>
          <p:nvSpPr>
            <p:cNvPr id="64" name="TextBox 24"/>
            <p:cNvSpPr txBox="1">
              <a:spLocks noChangeArrowheads="1"/>
            </p:cNvSpPr>
            <p:nvPr/>
          </p:nvSpPr>
          <p:spPr bwMode="auto">
            <a:xfrm>
              <a:off x="237882" y="257145"/>
              <a:ext cx="438640" cy="438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charset="-122"/>
                </a:defRPr>
              </a:lvl1pPr>
              <a:lvl2pPr marL="742950" indent="-285750">
                <a:defRPr>
                  <a:solidFill>
                    <a:schemeClr val="tx1"/>
                  </a:solidFill>
                  <a:latin typeface="Calibri" panose="020F0502020204030204" pitchFamily="34" charset="0"/>
                  <a:ea typeface="微软雅黑" charset="-122"/>
                </a:defRPr>
              </a:lvl2pPr>
              <a:lvl3pPr marL="1143000" indent="-228600">
                <a:defRPr>
                  <a:solidFill>
                    <a:schemeClr val="tx1"/>
                  </a:solidFill>
                  <a:latin typeface="Calibri" panose="020F0502020204030204" pitchFamily="34" charset="0"/>
                  <a:ea typeface="微软雅黑" charset="-122"/>
                </a:defRPr>
              </a:lvl3pPr>
              <a:lvl4pPr marL="1600200" indent="-228600">
                <a:defRPr>
                  <a:solidFill>
                    <a:schemeClr val="tx1"/>
                  </a:solidFill>
                  <a:latin typeface="Calibri" panose="020F0502020204030204" pitchFamily="34" charset="0"/>
                  <a:ea typeface="微软雅黑" charset="-122"/>
                </a:defRPr>
              </a:lvl4pPr>
              <a:lvl5pPr marL="2057400" indent="-228600">
                <a:defRPr>
                  <a:solidFill>
                    <a:schemeClr val="tx1"/>
                  </a:solidFill>
                  <a:latin typeface="Calibri" panose="020F0502020204030204" pitchFamily="34" charset="0"/>
                  <a:ea typeface="微软雅黑" charset="-122"/>
                </a:defRPr>
              </a:lvl5pPr>
              <a:lvl6pPr marL="2514600" indent="-228600" eaLnBrk="0" fontAlgn="base" hangingPunct="0">
                <a:spcBef>
                  <a:spcPct val="0"/>
                </a:spcBef>
                <a:spcAft>
                  <a:spcPct val="0"/>
                </a:spcAft>
                <a:buFont typeface="Arial" panose="02080604020202020204" pitchFamily="34" charset="0"/>
                <a:defRPr>
                  <a:solidFill>
                    <a:schemeClr val="tx1"/>
                  </a:solidFill>
                  <a:latin typeface="Calibri" panose="020F0502020204030204" pitchFamily="34" charset="0"/>
                  <a:ea typeface="微软雅黑" charset="-122"/>
                </a:defRPr>
              </a:lvl6pPr>
              <a:lvl7pPr marL="2971800" indent="-228600" eaLnBrk="0" fontAlgn="base" hangingPunct="0">
                <a:spcBef>
                  <a:spcPct val="0"/>
                </a:spcBef>
                <a:spcAft>
                  <a:spcPct val="0"/>
                </a:spcAft>
                <a:buFont typeface="Arial" panose="02080604020202020204" pitchFamily="34" charset="0"/>
                <a:defRPr>
                  <a:solidFill>
                    <a:schemeClr val="tx1"/>
                  </a:solidFill>
                  <a:latin typeface="Calibri" panose="020F0502020204030204" pitchFamily="34" charset="0"/>
                  <a:ea typeface="微软雅黑" charset="-122"/>
                </a:defRPr>
              </a:lvl7pPr>
              <a:lvl8pPr marL="3429000" indent="-228600" eaLnBrk="0" fontAlgn="base" hangingPunct="0">
                <a:spcBef>
                  <a:spcPct val="0"/>
                </a:spcBef>
                <a:spcAft>
                  <a:spcPct val="0"/>
                </a:spcAft>
                <a:buFont typeface="Arial" panose="02080604020202020204" pitchFamily="34" charset="0"/>
                <a:defRPr>
                  <a:solidFill>
                    <a:schemeClr val="tx1"/>
                  </a:solidFill>
                  <a:latin typeface="Calibri" panose="020F0502020204030204" pitchFamily="34" charset="0"/>
                  <a:ea typeface="微软雅黑" charset="-122"/>
                </a:defRPr>
              </a:lvl8pPr>
              <a:lvl9pPr marL="3886200" indent="-228600" eaLnBrk="0" fontAlgn="base" hangingPunct="0">
                <a:spcBef>
                  <a:spcPct val="0"/>
                </a:spcBef>
                <a:spcAft>
                  <a:spcPct val="0"/>
                </a:spcAft>
                <a:buFont typeface="Arial" panose="02080604020202020204" pitchFamily="34" charset="0"/>
                <a:defRPr>
                  <a:solidFill>
                    <a:schemeClr val="tx1"/>
                  </a:solidFill>
                  <a:latin typeface="Calibri" panose="020F0502020204030204" pitchFamily="34" charset="0"/>
                  <a:ea typeface="微软雅黑" charset="-122"/>
                </a:defRPr>
              </a:lvl9pPr>
            </a:lstStyle>
            <a:p>
              <a:pPr algn="ctr" eaLnBrk="1" hangingPunct="1"/>
              <a:r>
                <a:rPr lang="en-US" altLang="zh-CN" b="1" dirty="0">
                  <a:solidFill>
                    <a:schemeClr val="bg1"/>
                  </a:solidFill>
                </a:rPr>
                <a:t>1</a:t>
              </a:r>
              <a:endParaRPr lang="en-US" altLang="zh-CN" b="1" dirty="0">
                <a:solidFill>
                  <a:schemeClr val="bg1"/>
                </a:solidFill>
              </a:endParaRPr>
            </a:p>
          </p:txBody>
        </p:sp>
      </p:grpSp>
      <p:grpSp>
        <p:nvGrpSpPr>
          <p:cNvPr id="65" name="组合 36"/>
          <p:cNvGrpSpPr/>
          <p:nvPr/>
        </p:nvGrpSpPr>
        <p:grpSpPr bwMode="auto">
          <a:xfrm>
            <a:off x="5050631" y="1102519"/>
            <a:ext cx="639366" cy="639366"/>
            <a:chOff x="0" y="0"/>
            <a:chExt cx="914400" cy="914400"/>
          </a:xfrm>
        </p:grpSpPr>
        <p:sp>
          <p:nvSpPr>
            <p:cNvPr id="66" name="椭圆 37"/>
            <p:cNvSpPr>
              <a:spLocks noChangeArrowheads="1"/>
            </p:cNvSpPr>
            <p:nvPr/>
          </p:nvSpPr>
          <p:spPr bwMode="auto">
            <a:xfrm>
              <a:off x="0" y="0"/>
              <a:ext cx="914400" cy="914400"/>
            </a:xfrm>
            <a:prstGeom prst="ellipse">
              <a:avLst/>
            </a:prstGeom>
            <a:solidFill>
              <a:srgbClr val="1B4367"/>
            </a:solidFill>
            <a:ln w="9525">
              <a:noFill/>
              <a:round/>
            </a:ln>
          </p:spPr>
          <p:txBody>
            <a:bodyPr anchor="ctr"/>
            <a:lstStyle/>
            <a:p>
              <a:pPr algn="ctr" eaLnBrk="1" hangingPunct="1"/>
              <a:endParaRPr lang="zh-CN" altLang="en-US" sz="1200" b="1">
                <a:solidFill>
                  <a:schemeClr val="bg1"/>
                </a:solidFill>
              </a:endParaRPr>
            </a:p>
          </p:txBody>
        </p:sp>
        <p:sp>
          <p:nvSpPr>
            <p:cNvPr id="67" name="TextBox 38"/>
            <p:cNvSpPr txBox="1">
              <a:spLocks noChangeArrowheads="1"/>
            </p:cNvSpPr>
            <p:nvPr/>
          </p:nvSpPr>
          <p:spPr bwMode="auto">
            <a:xfrm>
              <a:off x="237881" y="257145"/>
              <a:ext cx="438639" cy="438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charset="-122"/>
                </a:defRPr>
              </a:lvl1pPr>
              <a:lvl2pPr marL="742950" indent="-285750">
                <a:defRPr>
                  <a:solidFill>
                    <a:schemeClr val="tx1"/>
                  </a:solidFill>
                  <a:latin typeface="Calibri" panose="020F0502020204030204" pitchFamily="34" charset="0"/>
                  <a:ea typeface="微软雅黑" charset="-122"/>
                </a:defRPr>
              </a:lvl2pPr>
              <a:lvl3pPr marL="1143000" indent="-228600">
                <a:defRPr>
                  <a:solidFill>
                    <a:schemeClr val="tx1"/>
                  </a:solidFill>
                  <a:latin typeface="Calibri" panose="020F0502020204030204" pitchFamily="34" charset="0"/>
                  <a:ea typeface="微软雅黑" charset="-122"/>
                </a:defRPr>
              </a:lvl3pPr>
              <a:lvl4pPr marL="1600200" indent="-228600">
                <a:defRPr>
                  <a:solidFill>
                    <a:schemeClr val="tx1"/>
                  </a:solidFill>
                  <a:latin typeface="Calibri" panose="020F0502020204030204" pitchFamily="34" charset="0"/>
                  <a:ea typeface="微软雅黑" charset="-122"/>
                </a:defRPr>
              </a:lvl4pPr>
              <a:lvl5pPr marL="2057400" indent="-228600">
                <a:defRPr>
                  <a:solidFill>
                    <a:schemeClr val="tx1"/>
                  </a:solidFill>
                  <a:latin typeface="Calibri" panose="020F0502020204030204" pitchFamily="34" charset="0"/>
                  <a:ea typeface="微软雅黑" charset="-122"/>
                </a:defRPr>
              </a:lvl5pPr>
              <a:lvl6pPr marL="2514600" indent="-228600" eaLnBrk="0" fontAlgn="base" hangingPunct="0">
                <a:spcBef>
                  <a:spcPct val="0"/>
                </a:spcBef>
                <a:spcAft>
                  <a:spcPct val="0"/>
                </a:spcAft>
                <a:buFont typeface="Arial" panose="02080604020202020204" pitchFamily="34" charset="0"/>
                <a:defRPr>
                  <a:solidFill>
                    <a:schemeClr val="tx1"/>
                  </a:solidFill>
                  <a:latin typeface="Calibri" panose="020F0502020204030204" pitchFamily="34" charset="0"/>
                  <a:ea typeface="微软雅黑" charset="-122"/>
                </a:defRPr>
              </a:lvl6pPr>
              <a:lvl7pPr marL="2971800" indent="-228600" eaLnBrk="0" fontAlgn="base" hangingPunct="0">
                <a:spcBef>
                  <a:spcPct val="0"/>
                </a:spcBef>
                <a:spcAft>
                  <a:spcPct val="0"/>
                </a:spcAft>
                <a:buFont typeface="Arial" panose="02080604020202020204" pitchFamily="34" charset="0"/>
                <a:defRPr>
                  <a:solidFill>
                    <a:schemeClr val="tx1"/>
                  </a:solidFill>
                  <a:latin typeface="Calibri" panose="020F0502020204030204" pitchFamily="34" charset="0"/>
                  <a:ea typeface="微软雅黑" charset="-122"/>
                </a:defRPr>
              </a:lvl7pPr>
              <a:lvl8pPr marL="3429000" indent="-228600" eaLnBrk="0" fontAlgn="base" hangingPunct="0">
                <a:spcBef>
                  <a:spcPct val="0"/>
                </a:spcBef>
                <a:spcAft>
                  <a:spcPct val="0"/>
                </a:spcAft>
                <a:buFont typeface="Arial" panose="02080604020202020204" pitchFamily="34" charset="0"/>
                <a:defRPr>
                  <a:solidFill>
                    <a:schemeClr val="tx1"/>
                  </a:solidFill>
                  <a:latin typeface="Calibri" panose="020F0502020204030204" pitchFamily="34" charset="0"/>
                  <a:ea typeface="微软雅黑" charset="-122"/>
                </a:defRPr>
              </a:lvl8pPr>
              <a:lvl9pPr marL="3886200" indent="-228600" eaLnBrk="0" fontAlgn="base" hangingPunct="0">
                <a:spcBef>
                  <a:spcPct val="0"/>
                </a:spcBef>
                <a:spcAft>
                  <a:spcPct val="0"/>
                </a:spcAft>
                <a:buFont typeface="Arial" panose="02080604020202020204" pitchFamily="34" charset="0"/>
                <a:defRPr>
                  <a:solidFill>
                    <a:schemeClr val="tx1"/>
                  </a:solidFill>
                  <a:latin typeface="Calibri" panose="020F0502020204030204" pitchFamily="34" charset="0"/>
                  <a:ea typeface="微软雅黑" charset="-122"/>
                </a:defRPr>
              </a:lvl9pPr>
            </a:lstStyle>
            <a:p>
              <a:pPr algn="ctr" eaLnBrk="1" hangingPunct="1"/>
              <a:r>
                <a:rPr lang="en-US" altLang="zh-CN" b="1">
                  <a:solidFill>
                    <a:schemeClr val="bg1"/>
                  </a:solidFill>
                </a:rPr>
                <a:t>2</a:t>
              </a:r>
              <a:endParaRPr lang="en-US" altLang="zh-CN" b="1">
                <a:solidFill>
                  <a:schemeClr val="bg1"/>
                </a:solidFill>
              </a:endParaRPr>
            </a:p>
          </p:txBody>
        </p:sp>
      </p:grpSp>
      <p:grpSp>
        <p:nvGrpSpPr>
          <p:cNvPr id="68" name="组合 39"/>
          <p:cNvGrpSpPr/>
          <p:nvPr/>
        </p:nvGrpSpPr>
        <p:grpSpPr bwMode="auto">
          <a:xfrm>
            <a:off x="5441156" y="2491979"/>
            <a:ext cx="639366" cy="639365"/>
            <a:chOff x="0" y="0"/>
            <a:chExt cx="914400" cy="914400"/>
          </a:xfrm>
        </p:grpSpPr>
        <p:sp>
          <p:nvSpPr>
            <p:cNvPr id="69" name="椭圆 40"/>
            <p:cNvSpPr>
              <a:spLocks noChangeArrowheads="1"/>
            </p:cNvSpPr>
            <p:nvPr/>
          </p:nvSpPr>
          <p:spPr bwMode="auto">
            <a:xfrm>
              <a:off x="0" y="0"/>
              <a:ext cx="914400" cy="914400"/>
            </a:xfrm>
            <a:prstGeom prst="ellipse">
              <a:avLst/>
            </a:prstGeom>
            <a:solidFill>
              <a:srgbClr val="1B4367"/>
            </a:solidFill>
            <a:ln w="9525">
              <a:noFill/>
              <a:round/>
            </a:ln>
          </p:spPr>
          <p:txBody>
            <a:bodyPr anchor="ctr"/>
            <a:lstStyle/>
            <a:p>
              <a:pPr algn="ctr" eaLnBrk="1" hangingPunct="1"/>
              <a:endParaRPr lang="zh-CN" altLang="en-US" sz="1200" b="1">
                <a:solidFill>
                  <a:schemeClr val="bg1"/>
                </a:solidFill>
              </a:endParaRPr>
            </a:p>
          </p:txBody>
        </p:sp>
        <p:sp>
          <p:nvSpPr>
            <p:cNvPr id="70" name="TextBox 41"/>
            <p:cNvSpPr txBox="1">
              <a:spLocks noChangeArrowheads="1"/>
            </p:cNvSpPr>
            <p:nvPr/>
          </p:nvSpPr>
          <p:spPr bwMode="auto">
            <a:xfrm>
              <a:off x="237881" y="257144"/>
              <a:ext cx="438639" cy="438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charset="-122"/>
                </a:defRPr>
              </a:lvl1pPr>
              <a:lvl2pPr marL="742950" indent="-285750">
                <a:defRPr>
                  <a:solidFill>
                    <a:schemeClr val="tx1"/>
                  </a:solidFill>
                  <a:latin typeface="Calibri" panose="020F0502020204030204" pitchFamily="34" charset="0"/>
                  <a:ea typeface="微软雅黑" charset="-122"/>
                </a:defRPr>
              </a:lvl2pPr>
              <a:lvl3pPr marL="1143000" indent="-228600">
                <a:defRPr>
                  <a:solidFill>
                    <a:schemeClr val="tx1"/>
                  </a:solidFill>
                  <a:latin typeface="Calibri" panose="020F0502020204030204" pitchFamily="34" charset="0"/>
                  <a:ea typeface="微软雅黑" charset="-122"/>
                </a:defRPr>
              </a:lvl3pPr>
              <a:lvl4pPr marL="1600200" indent="-228600">
                <a:defRPr>
                  <a:solidFill>
                    <a:schemeClr val="tx1"/>
                  </a:solidFill>
                  <a:latin typeface="Calibri" panose="020F0502020204030204" pitchFamily="34" charset="0"/>
                  <a:ea typeface="微软雅黑" charset="-122"/>
                </a:defRPr>
              </a:lvl4pPr>
              <a:lvl5pPr marL="2057400" indent="-228600">
                <a:defRPr>
                  <a:solidFill>
                    <a:schemeClr val="tx1"/>
                  </a:solidFill>
                  <a:latin typeface="Calibri" panose="020F0502020204030204" pitchFamily="34" charset="0"/>
                  <a:ea typeface="微软雅黑" charset="-122"/>
                </a:defRPr>
              </a:lvl5pPr>
              <a:lvl6pPr marL="2514600" indent="-228600" eaLnBrk="0" fontAlgn="base" hangingPunct="0">
                <a:spcBef>
                  <a:spcPct val="0"/>
                </a:spcBef>
                <a:spcAft>
                  <a:spcPct val="0"/>
                </a:spcAft>
                <a:buFont typeface="Arial" panose="02080604020202020204" pitchFamily="34" charset="0"/>
                <a:defRPr>
                  <a:solidFill>
                    <a:schemeClr val="tx1"/>
                  </a:solidFill>
                  <a:latin typeface="Calibri" panose="020F0502020204030204" pitchFamily="34" charset="0"/>
                  <a:ea typeface="微软雅黑" charset="-122"/>
                </a:defRPr>
              </a:lvl6pPr>
              <a:lvl7pPr marL="2971800" indent="-228600" eaLnBrk="0" fontAlgn="base" hangingPunct="0">
                <a:spcBef>
                  <a:spcPct val="0"/>
                </a:spcBef>
                <a:spcAft>
                  <a:spcPct val="0"/>
                </a:spcAft>
                <a:buFont typeface="Arial" panose="02080604020202020204" pitchFamily="34" charset="0"/>
                <a:defRPr>
                  <a:solidFill>
                    <a:schemeClr val="tx1"/>
                  </a:solidFill>
                  <a:latin typeface="Calibri" panose="020F0502020204030204" pitchFamily="34" charset="0"/>
                  <a:ea typeface="微软雅黑" charset="-122"/>
                </a:defRPr>
              </a:lvl7pPr>
              <a:lvl8pPr marL="3429000" indent="-228600" eaLnBrk="0" fontAlgn="base" hangingPunct="0">
                <a:spcBef>
                  <a:spcPct val="0"/>
                </a:spcBef>
                <a:spcAft>
                  <a:spcPct val="0"/>
                </a:spcAft>
                <a:buFont typeface="Arial" panose="02080604020202020204" pitchFamily="34" charset="0"/>
                <a:defRPr>
                  <a:solidFill>
                    <a:schemeClr val="tx1"/>
                  </a:solidFill>
                  <a:latin typeface="Calibri" panose="020F0502020204030204" pitchFamily="34" charset="0"/>
                  <a:ea typeface="微软雅黑" charset="-122"/>
                </a:defRPr>
              </a:lvl8pPr>
              <a:lvl9pPr marL="3886200" indent="-228600" eaLnBrk="0" fontAlgn="base" hangingPunct="0">
                <a:spcBef>
                  <a:spcPct val="0"/>
                </a:spcBef>
                <a:spcAft>
                  <a:spcPct val="0"/>
                </a:spcAft>
                <a:buFont typeface="Arial" panose="02080604020202020204" pitchFamily="34" charset="0"/>
                <a:defRPr>
                  <a:solidFill>
                    <a:schemeClr val="tx1"/>
                  </a:solidFill>
                  <a:latin typeface="Calibri" panose="020F0502020204030204" pitchFamily="34" charset="0"/>
                  <a:ea typeface="微软雅黑" charset="-122"/>
                </a:defRPr>
              </a:lvl9pPr>
            </a:lstStyle>
            <a:p>
              <a:pPr algn="ctr" eaLnBrk="1" hangingPunct="1"/>
              <a:r>
                <a:rPr lang="en-US" altLang="zh-CN" b="1">
                  <a:solidFill>
                    <a:schemeClr val="bg1"/>
                  </a:solidFill>
                </a:rPr>
                <a:t>3</a:t>
              </a:r>
              <a:endParaRPr lang="en-US" altLang="zh-CN" b="1">
                <a:solidFill>
                  <a:schemeClr val="bg1"/>
                </a:solidFill>
              </a:endParaRPr>
            </a:p>
          </p:txBody>
        </p:sp>
      </p:grpSp>
      <p:grpSp>
        <p:nvGrpSpPr>
          <p:cNvPr id="71" name="组合 42"/>
          <p:cNvGrpSpPr/>
          <p:nvPr/>
        </p:nvGrpSpPr>
        <p:grpSpPr bwMode="auto">
          <a:xfrm>
            <a:off x="2987279" y="2491979"/>
            <a:ext cx="639365" cy="639365"/>
            <a:chOff x="0" y="0"/>
            <a:chExt cx="914400" cy="914400"/>
          </a:xfrm>
        </p:grpSpPr>
        <p:sp>
          <p:nvSpPr>
            <p:cNvPr id="72" name="椭圆 43"/>
            <p:cNvSpPr>
              <a:spLocks noChangeArrowheads="1"/>
            </p:cNvSpPr>
            <p:nvPr/>
          </p:nvSpPr>
          <p:spPr bwMode="auto">
            <a:xfrm>
              <a:off x="0" y="0"/>
              <a:ext cx="914400" cy="914400"/>
            </a:xfrm>
            <a:prstGeom prst="ellipse">
              <a:avLst/>
            </a:prstGeom>
            <a:solidFill>
              <a:srgbClr val="1B4367"/>
            </a:solidFill>
            <a:ln w="9525">
              <a:noFill/>
              <a:round/>
            </a:ln>
          </p:spPr>
          <p:txBody>
            <a:bodyPr anchor="ctr"/>
            <a:lstStyle/>
            <a:p>
              <a:pPr algn="ctr" eaLnBrk="1" hangingPunct="1"/>
              <a:endParaRPr lang="zh-CN" altLang="en-US" sz="1200" b="1">
                <a:solidFill>
                  <a:schemeClr val="bg1"/>
                </a:solidFill>
              </a:endParaRPr>
            </a:p>
          </p:txBody>
        </p:sp>
        <p:sp>
          <p:nvSpPr>
            <p:cNvPr id="73" name="TextBox 44"/>
            <p:cNvSpPr txBox="1">
              <a:spLocks noChangeArrowheads="1"/>
            </p:cNvSpPr>
            <p:nvPr/>
          </p:nvSpPr>
          <p:spPr bwMode="auto">
            <a:xfrm>
              <a:off x="237882" y="257144"/>
              <a:ext cx="438640" cy="438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charset="-122"/>
                </a:defRPr>
              </a:lvl1pPr>
              <a:lvl2pPr marL="742950" indent="-285750">
                <a:defRPr>
                  <a:solidFill>
                    <a:schemeClr val="tx1"/>
                  </a:solidFill>
                  <a:latin typeface="Calibri" panose="020F0502020204030204" pitchFamily="34" charset="0"/>
                  <a:ea typeface="微软雅黑" charset="-122"/>
                </a:defRPr>
              </a:lvl2pPr>
              <a:lvl3pPr marL="1143000" indent="-228600">
                <a:defRPr>
                  <a:solidFill>
                    <a:schemeClr val="tx1"/>
                  </a:solidFill>
                  <a:latin typeface="Calibri" panose="020F0502020204030204" pitchFamily="34" charset="0"/>
                  <a:ea typeface="微软雅黑" charset="-122"/>
                </a:defRPr>
              </a:lvl3pPr>
              <a:lvl4pPr marL="1600200" indent="-228600">
                <a:defRPr>
                  <a:solidFill>
                    <a:schemeClr val="tx1"/>
                  </a:solidFill>
                  <a:latin typeface="Calibri" panose="020F0502020204030204" pitchFamily="34" charset="0"/>
                  <a:ea typeface="微软雅黑" charset="-122"/>
                </a:defRPr>
              </a:lvl4pPr>
              <a:lvl5pPr marL="2057400" indent="-228600">
                <a:defRPr>
                  <a:solidFill>
                    <a:schemeClr val="tx1"/>
                  </a:solidFill>
                  <a:latin typeface="Calibri" panose="020F0502020204030204" pitchFamily="34" charset="0"/>
                  <a:ea typeface="微软雅黑" charset="-122"/>
                </a:defRPr>
              </a:lvl5pPr>
              <a:lvl6pPr marL="2514600" indent="-228600" eaLnBrk="0" fontAlgn="base" hangingPunct="0">
                <a:spcBef>
                  <a:spcPct val="0"/>
                </a:spcBef>
                <a:spcAft>
                  <a:spcPct val="0"/>
                </a:spcAft>
                <a:buFont typeface="Arial" panose="02080604020202020204" pitchFamily="34" charset="0"/>
                <a:defRPr>
                  <a:solidFill>
                    <a:schemeClr val="tx1"/>
                  </a:solidFill>
                  <a:latin typeface="Calibri" panose="020F0502020204030204" pitchFamily="34" charset="0"/>
                  <a:ea typeface="微软雅黑" charset="-122"/>
                </a:defRPr>
              </a:lvl6pPr>
              <a:lvl7pPr marL="2971800" indent="-228600" eaLnBrk="0" fontAlgn="base" hangingPunct="0">
                <a:spcBef>
                  <a:spcPct val="0"/>
                </a:spcBef>
                <a:spcAft>
                  <a:spcPct val="0"/>
                </a:spcAft>
                <a:buFont typeface="Arial" panose="02080604020202020204" pitchFamily="34" charset="0"/>
                <a:defRPr>
                  <a:solidFill>
                    <a:schemeClr val="tx1"/>
                  </a:solidFill>
                  <a:latin typeface="Calibri" panose="020F0502020204030204" pitchFamily="34" charset="0"/>
                  <a:ea typeface="微软雅黑" charset="-122"/>
                </a:defRPr>
              </a:lvl7pPr>
              <a:lvl8pPr marL="3429000" indent="-228600" eaLnBrk="0" fontAlgn="base" hangingPunct="0">
                <a:spcBef>
                  <a:spcPct val="0"/>
                </a:spcBef>
                <a:spcAft>
                  <a:spcPct val="0"/>
                </a:spcAft>
                <a:buFont typeface="Arial" panose="02080604020202020204" pitchFamily="34" charset="0"/>
                <a:defRPr>
                  <a:solidFill>
                    <a:schemeClr val="tx1"/>
                  </a:solidFill>
                  <a:latin typeface="Calibri" panose="020F0502020204030204" pitchFamily="34" charset="0"/>
                  <a:ea typeface="微软雅黑" charset="-122"/>
                </a:defRPr>
              </a:lvl8pPr>
              <a:lvl9pPr marL="3886200" indent="-228600" eaLnBrk="0" fontAlgn="base" hangingPunct="0">
                <a:spcBef>
                  <a:spcPct val="0"/>
                </a:spcBef>
                <a:spcAft>
                  <a:spcPct val="0"/>
                </a:spcAft>
                <a:buFont typeface="Arial" panose="02080604020202020204" pitchFamily="34" charset="0"/>
                <a:defRPr>
                  <a:solidFill>
                    <a:schemeClr val="tx1"/>
                  </a:solidFill>
                  <a:latin typeface="Calibri" panose="020F0502020204030204" pitchFamily="34" charset="0"/>
                  <a:ea typeface="微软雅黑" charset="-122"/>
                </a:defRPr>
              </a:lvl9pPr>
            </a:lstStyle>
            <a:p>
              <a:pPr algn="ctr" eaLnBrk="1" hangingPunct="1"/>
              <a:r>
                <a:rPr lang="en-US" altLang="zh-CN" b="1">
                  <a:solidFill>
                    <a:schemeClr val="bg1"/>
                  </a:solidFill>
                </a:rPr>
                <a:t>5</a:t>
              </a:r>
              <a:endParaRPr lang="en-US" altLang="zh-CN" b="1">
                <a:solidFill>
                  <a:schemeClr val="bg1"/>
                </a:solidFill>
              </a:endParaRPr>
            </a:p>
          </p:txBody>
        </p:sp>
      </p:grpSp>
      <p:grpSp>
        <p:nvGrpSpPr>
          <p:cNvPr id="74" name="组合 45"/>
          <p:cNvGrpSpPr/>
          <p:nvPr/>
        </p:nvGrpSpPr>
        <p:grpSpPr bwMode="auto">
          <a:xfrm>
            <a:off x="4233863" y="3311129"/>
            <a:ext cx="639366" cy="639365"/>
            <a:chOff x="0" y="0"/>
            <a:chExt cx="914400" cy="914400"/>
          </a:xfrm>
        </p:grpSpPr>
        <p:sp>
          <p:nvSpPr>
            <p:cNvPr id="75" name="椭圆 46"/>
            <p:cNvSpPr>
              <a:spLocks noChangeArrowheads="1"/>
            </p:cNvSpPr>
            <p:nvPr/>
          </p:nvSpPr>
          <p:spPr bwMode="auto">
            <a:xfrm>
              <a:off x="0" y="0"/>
              <a:ext cx="914400" cy="914400"/>
            </a:xfrm>
            <a:prstGeom prst="ellipse">
              <a:avLst/>
            </a:prstGeom>
            <a:solidFill>
              <a:srgbClr val="1B4367"/>
            </a:solidFill>
            <a:ln w="9525">
              <a:noFill/>
              <a:round/>
            </a:ln>
          </p:spPr>
          <p:txBody>
            <a:bodyPr anchor="ctr"/>
            <a:lstStyle/>
            <a:p>
              <a:pPr algn="ctr" eaLnBrk="1" hangingPunct="1"/>
              <a:endParaRPr lang="zh-CN" altLang="en-US" sz="1200" b="1">
                <a:solidFill>
                  <a:schemeClr val="bg1"/>
                </a:solidFill>
              </a:endParaRPr>
            </a:p>
          </p:txBody>
        </p:sp>
        <p:sp>
          <p:nvSpPr>
            <p:cNvPr id="76" name="TextBox 47"/>
            <p:cNvSpPr txBox="1">
              <a:spLocks noChangeArrowheads="1"/>
            </p:cNvSpPr>
            <p:nvPr/>
          </p:nvSpPr>
          <p:spPr bwMode="auto">
            <a:xfrm>
              <a:off x="237881" y="257144"/>
              <a:ext cx="438639" cy="438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charset="-122"/>
                </a:defRPr>
              </a:lvl1pPr>
              <a:lvl2pPr marL="742950" indent="-285750">
                <a:defRPr>
                  <a:solidFill>
                    <a:schemeClr val="tx1"/>
                  </a:solidFill>
                  <a:latin typeface="Calibri" panose="020F0502020204030204" pitchFamily="34" charset="0"/>
                  <a:ea typeface="微软雅黑" charset="-122"/>
                </a:defRPr>
              </a:lvl2pPr>
              <a:lvl3pPr marL="1143000" indent="-228600">
                <a:defRPr>
                  <a:solidFill>
                    <a:schemeClr val="tx1"/>
                  </a:solidFill>
                  <a:latin typeface="Calibri" panose="020F0502020204030204" pitchFamily="34" charset="0"/>
                  <a:ea typeface="微软雅黑" charset="-122"/>
                </a:defRPr>
              </a:lvl3pPr>
              <a:lvl4pPr marL="1600200" indent="-228600">
                <a:defRPr>
                  <a:solidFill>
                    <a:schemeClr val="tx1"/>
                  </a:solidFill>
                  <a:latin typeface="Calibri" panose="020F0502020204030204" pitchFamily="34" charset="0"/>
                  <a:ea typeface="微软雅黑" charset="-122"/>
                </a:defRPr>
              </a:lvl4pPr>
              <a:lvl5pPr marL="2057400" indent="-228600">
                <a:defRPr>
                  <a:solidFill>
                    <a:schemeClr val="tx1"/>
                  </a:solidFill>
                  <a:latin typeface="Calibri" panose="020F0502020204030204" pitchFamily="34" charset="0"/>
                  <a:ea typeface="微软雅黑" charset="-122"/>
                </a:defRPr>
              </a:lvl5pPr>
              <a:lvl6pPr marL="2514600" indent="-228600" eaLnBrk="0" fontAlgn="base" hangingPunct="0">
                <a:spcBef>
                  <a:spcPct val="0"/>
                </a:spcBef>
                <a:spcAft>
                  <a:spcPct val="0"/>
                </a:spcAft>
                <a:buFont typeface="Arial" panose="02080604020202020204" pitchFamily="34" charset="0"/>
                <a:defRPr>
                  <a:solidFill>
                    <a:schemeClr val="tx1"/>
                  </a:solidFill>
                  <a:latin typeface="Calibri" panose="020F0502020204030204" pitchFamily="34" charset="0"/>
                  <a:ea typeface="微软雅黑" charset="-122"/>
                </a:defRPr>
              </a:lvl6pPr>
              <a:lvl7pPr marL="2971800" indent="-228600" eaLnBrk="0" fontAlgn="base" hangingPunct="0">
                <a:spcBef>
                  <a:spcPct val="0"/>
                </a:spcBef>
                <a:spcAft>
                  <a:spcPct val="0"/>
                </a:spcAft>
                <a:buFont typeface="Arial" panose="02080604020202020204" pitchFamily="34" charset="0"/>
                <a:defRPr>
                  <a:solidFill>
                    <a:schemeClr val="tx1"/>
                  </a:solidFill>
                  <a:latin typeface="Calibri" panose="020F0502020204030204" pitchFamily="34" charset="0"/>
                  <a:ea typeface="微软雅黑" charset="-122"/>
                </a:defRPr>
              </a:lvl7pPr>
              <a:lvl8pPr marL="3429000" indent="-228600" eaLnBrk="0" fontAlgn="base" hangingPunct="0">
                <a:spcBef>
                  <a:spcPct val="0"/>
                </a:spcBef>
                <a:spcAft>
                  <a:spcPct val="0"/>
                </a:spcAft>
                <a:buFont typeface="Arial" panose="02080604020202020204" pitchFamily="34" charset="0"/>
                <a:defRPr>
                  <a:solidFill>
                    <a:schemeClr val="tx1"/>
                  </a:solidFill>
                  <a:latin typeface="Calibri" panose="020F0502020204030204" pitchFamily="34" charset="0"/>
                  <a:ea typeface="微软雅黑" charset="-122"/>
                </a:defRPr>
              </a:lvl8pPr>
              <a:lvl9pPr marL="3886200" indent="-228600" eaLnBrk="0" fontAlgn="base" hangingPunct="0">
                <a:spcBef>
                  <a:spcPct val="0"/>
                </a:spcBef>
                <a:spcAft>
                  <a:spcPct val="0"/>
                </a:spcAft>
                <a:buFont typeface="Arial" panose="02080604020202020204" pitchFamily="34" charset="0"/>
                <a:defRPr>
                  <a:solidFill>
                    <a:schemeClr val="tx1"/>
                  </a:solidFill>
                  <a:latin typeface="Calibri" panose="020F0502020204030204" pitchFamily="34" charset="0"/>
                  <a:ea typeface="微软雅黑" charset="-122"/>
                </a:defRPr>
              </a:lvl9pPr>
            </a:lstStyle>
            <a:p>
              <a:pPr algn="ctr" eaLnBrk="1" hangingPunct="1"/>
              <a:r>
                <a:rPr lang="en-US" altLang="zh-CN" b="1" dirty="0">
                  <a:solidFill>
                    <a:schemeClr val="bg1"/>
                  </a:solidFill>
                </a:rPr>
                <a:t>4</a:t>
              </a:r>
              <a:endParaRPr lang="en-US" altLang="zh-CN" b="1" dirty="0">
                <a:solidFill>
                  <a:schemeClr val="bg1"/>
                </a:solidFill>
              </a:endParaRPr>
            </a:p>
          </p:txBody>
        </p:sp>
      </p:grpSp>
      <p:sp>
        <p:nvSpPr>
          <p:cNvPr id="77" name="Freeform 711"/>
          <p:cNvSpPr/>
          <p:nvPr/>
        </p:nvSpPr>
        <p:spPr bwMode="auto">
          <a:xfrm>
            <a:off x="4042172" y="2088357"/>
            <a:ext cx="984647" cy="675085"/>
          </a:xfrm>
          <a:custGeom>
            <a:avLst/>
            <a:gdLst>
              <a:gd name="T0" fmla="*/ 242959762 w 1537"/>
              <a:gd name="T1" fmla="*/ 470000163 h 1052"/>
              <a:gd name="T2" fmla="*/ 345105038 w 1537"/>
              <a:gd name="T3" fmla="*/ 770155335 h 1052"/>
              <a:gd name="T4" fmla="*/ 839780677 w 1537"/>
              <a:gd name="T5" fmla="*/ 759905855 h 1052"/>
              <a:gd name="T6" fmla="*/ 963814105 w 1537"/>
              <a:gd name="T7" fmla="*/ 299423616 h 1052"/>
              <a:gd name="T8" fmla="*/ 990079887 w 1537"/>
              <a:gd name="T9" fmla="*/ 74672587 h 1052"/>
              <a:gd name="T10" fmla="*/ 864587534 w 1537"/>
              <a:gd name="T11" fmla="*/ 218161894 h 1052"/>
              <a:gd name="T12" fmla="*/ 694588561 w 1537"/>
              <a:gd name="T13" fmla="*/ 382149306 h 1052"/>
              <a:gd name="T14" fmla="*/ 567636429 w 1537"/>
              <a:gd name="T15" fmla="*/ 189610686 h 1052"/>
              <a:gd name="T16" fmla="*/ 483001674 w 1537"/>
              <a:gd name="T17" fmla="*/ 38068277 h 1052"/>
              <a:gd name="T18" fmla="*/ 465491152 w 1537"/>
              <a:gd name="T19" fmla="*/ 207912413 h 1052"/>
              <a:gd name="T20" fmla="*/ 424632700 w 1537"/>
              <a:gd name="T21" fmla="*/ 364579134 h 1052"/>
              <a:gd name="T22" fmla="*/ 210857425 w 1537"/>
              <a:gd name="T23" fmla="*/ 213037581 h 1052"/>
              <a:gd name="T24" fmla="*/ 13132891 w 1537"/>
              <a:gd name="T25" fmla="*/ 208644824 h 1052"/>
              <a:gd name="T26" fmla="*/ 137166318 w 1537"/>
              <a:gd name="T27" fmla="*/ 295030859 h 1052"/>
              <a:gd name="T28" fmla="*/ 242959762 w 1537"/>
              <a:gd name="T29" fmla="*/ 470000163 h 105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537" h="1052">
                <a:moveTo>
                  <a:pt x="333" y="642"/>
                </a:moveTo>
                <a:cubicBezTo>
                  <a:pt x="379" y="783"/>
                  <a:pt x="443" y="906"/>
                  <a:pt x="473" y="1052"/>
                </a:cubicBezTo>
                <a:cubicBezTo>
                  <a:pt x="695" y="1016"/>
                  <a:pt x="933" y="1000"/>
                  <a:pt x="1151" y="1038"/>
                </a:cubicBezTo>
                <a:cubicBezTo>
                  <a:pt x="1211" y="832"/>
                  <a:pt x="1253" y="609"/>
                  <a:pt x="1321" y="409"/>
                </a:cubicBezTo>
                <a:cubicBezTo>
                  <a:pt x="1470" y="385"/>
                  <a:pt x="1537" y="157"/>
                  <a:pt x="1357" y="102"/>
                </a:cubicBezTo>
                <a:cubicBezTo>
                  <a:pt x="1200" y="54"/>
                  <a:pt x="1127" y="231"/>
                  <a:pt x="1185" y="298"/>
                </a:cubicBezTo>
                <a:cubicBezTo>
                  <a:pt x="1095" y="368"/>
                  <a:pt x="1048" y="498"/>
                  <a:pt x="952" y="522"/>
                </a:cubicBezTo>
                <a:cubicBezTo>
                  <a:pt x="911" y="455"/>
                  <a:pt x="807" y="335"/>
                  <a:pt x="778" y="259"/>
                </a:cubicBezTo>
                <a:cubicBezTo>
                  <a:pt x="857" y="190"/>
                  <a:pt x="836" y="0"/>
                  <a:pt x="662" y="52"/>
                </a:cubicBezTo>
                <a:cubicBezTo>
                  <a:pt x="490" y="104"/>
                  <a:pt x="565" y="260"/>
                  <a:pt x="638" y="284"/>
                </a:cubicBezTo>
                <a:cubicBezTo>
                  <a:pt x="610" y="368"/>
                  <a:pt x="617" y="440"/>
                  <a:pt x="582" y="498"/>
                </a:cubicBezTo>
                <a:cubicBezTo>
                  <a:pt x="498" y="452"/>
                  <a:pt x="372" y="339"/>
                  <a:pt x="289" y="291"/>
                </a:cubicBezTo>
                <a:cubicBezTo>
                  <a:pt x="416" y="68"/>
                  <a:pt x="49" y="72"/>
                  <a:pt x="18" y="285"/>
                </a:cubicBezTo>
                <a:cubicBezTo>
                  <a:pt x="0" y="415"/>
                  <a:pt x="113" y="319"/>
                  <a:pt x="188" y="403"/>
                </a:cubicBezTo>
                <a:cubicBezTo>
                  <a:pt x="244" y="464"/>
                  <a:pt x="333" y="642"/>
                  <a:pt x="333" y="642"/>
                </a:cubicBezTo>
                <a:close/>
              </a:path>
            </a:pathLst>
          </a:custGeom>
          <a:solidFill>
            <a:srgbClr val="1B4367"/>
          </a:solidFill>
          <a:ln w="9525">
            <a:noFill/>
          </a:ln>
        </p:spPr>
        <p:txBody>
          <a:bodyPr lIns="68580" tIns="34290" rIns="68580" bIns="34290"/>
          <a:lstStyle/>
          <a:p>
            <a:endParaRPr lang="zh-CN" altLang="en-US">
              <a:solidFill>
                <a:schemeClr val="bg1"/>
              </a:solidFill>
            </a:endParaRPr>
          </a:p>
        </p:txBody>
      </p:sp>
      <p:grpSp>
        <p:nvGrpSpPr>
          <p:cNvPr id="3" name="组合 2"/>
          <p:cNvGrpSpPr/>
          <p:nvPr/>
        </p:nvGrpSpPr>
        <p:grpSpPr>
          <a:xfrm>
            <a:off x="709295" y="309880"/>
            <a:ext cx="5426075" cy="437515"/>
            <a:chOff x="1117" y="488"/>
            <a:chExt cx="8545" cy="689"/>
          </a:xfrm>
        </p:grpSpPr>
        <p:sp>
          <p:nvSpPr>
            <p:cNvPr id="24" name="文本框 15"/>
            <p:cNvSpPr txBox="1"/>
            <p:nvPr/>
          </p:nvSpPr>
          <p:spPr>
            <a:xfrm>
              <a:off x="1117" y="488"/>
              <a:ext cx="8545" cy="689"/>
            </a:xfrm>
            <a:prstGeom prst="rect">
              <a:avLst/>
            </a:prstGeom>
            <a:noFill/>
          </p:spPr>
          <p:txBody>
            <a:bodyPr wrap="square" lIns="68580" tIns="34290" rIns="68580" bIns="34290" rtlCol="0">
              <a:spAutoFit/>
            </a:bodyPr>
            <a:p>
              <a:r>
                <a:rPr lang="zh-CN" altLang="en-US" sz="2400" b="1" dirty="0">
                  <a:solidFill>
                    <a:srgbClr val="1B4367"/>
                  </a:solidFill>
                  <a:cs typeface="+mn-ea"/>
                  <a:sym typeface="+mn-lt"/>
                </a:rPr>
                <a:t>三、围绕解读回应加强政务公开</a:t>
              </a:r>
              <a:endParaRPr lang="zh-CN" altLang="en-US" sz="2400" b="1" dirty="0">
                <a:solidFill>
                  <a:srgbClr val="1B4367"/>
                </a:solidFill>
                <a:cs typeface="+mn-ea"/>
                <a:sym typeface="+mn-lt"/>
              </a:endParaRPr>
            </a:p>
          </p:txBody>
        </p:sp>
        <p:cxnSp>
          <p:nvCxnSpPr>
            <p:cNvPr id="4" name="直接连接符 3"/>
            <p:cNvCxnSpPr/>
            <p:nvPr/>
          </p:nvCxnSpPr>
          <p:spPr>
            <a:xfrm>
              <a:off x="1238" y="1131"/>
              <a:ext cx="6801" cy="31"/>
            </a:xfrm>
            <a:prstGeom prst="line">
              <a:avLst/>
            </a:prstGeom>
          </p:spPr>
          <p:style>
            <a:lnRef idx="3">
              <a:schemeClr val="dk1"/>
            </a:lnRef>
            <a:fillRef idx="0">
              <a:schemeClr val="dk1"/>
            </a:fillRef>
            <a:effectRef idx="2">
              <a:schemeClr val="dk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slow" p14:dur="1600" advClick="0" advTm="1000">
        <p14:prism isInverted="1"/>
      </p:transition>
    </mc:Choice>
    <mc:Fallback>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7"/>
                                        </p:tgtEl>
                                        <p:attrNameLst>
                                          <p:attrName>style.visibility</p:attrName>
                                        </p:attrNameLst>
                                      </p:cBhvr>
                                      <p:to>
                                        <p:strVal val="visible"/>
                                      </p:to>
                                    </p:set>
                                    <p:anim calcmode="lin" valueType="num">
                                      <p:cBhvr>
                                        <p:cTn id="7" dur="500" fill="hold"/>
                                        <p:tgtEl>
                                          <p:spTgt spid="77"/>
                                        </p:tgtEl>
                                        <p:attrNameLst>
                                          <p:attrName>ppt_w</p:attrName>
                                        </p:attrNameLst>
                                      </p:cBhvr>
                                      <p:tavLst>
                                        <p:tav tm="0">
                                          <p:val>
                                            <p:fltVal val="0"/>
                                          </p:val>
                                        </p:tav>
                                        <p:tav tm="100000">
                                          <p:val>
                                            <p:strVal val="#ppt_w"/>
                                          </p:val>
                                        </p:tav>
                                      </p:tavLst>
                                    </p:anim>
                                    <p:anim calcmode="lin" valueType="num">
                                      <p:cBhvr>
                                        <p:cTn id="8" dur="500" fill="hold"/>
                                        <p:tgtEl>
                                          <p:spTgt spid="77"/>
                                        </p:tgtEl>
                                        <p:attrNameLst>
                                          <p:attrName>ppt_h</p:attrName>
                                        </p:attrNameLst>
                                      </p:cBhvr>
                                      <p:tavLst>
                                        <p:tav tm="0">
                                          <p:val>
                                            <p:fltVal val="0"/>
                                          </p:val>
                                        </p:tav>
                                        <p:tav tm="100000">
                                          <p:val>
                                            <p:strVal val="#ppt_h"/>
                                          </p:val>
                                        </p:tav>
                                      </p:tavLst>
                                    </p:anim>
                                    <p:animEffect transition="in" filter="fade">
                                      <p:cBhvr>
                                        <p:cTn id="9" dur="500"/>
                                        <p:tgtEl>
                                          <p:spTgt spid="77"/>
                                        </p:tgtEl>
                                      </p:cBhvr>
                                    </p:animEffect>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62"/>
                                        </p:tgtEl>
                                        <p:attrNameLst>
                                          <p:attrName>style.visibility</p:attrName>
                                        </p:attrNameLst>
                                      </p:cBhvr>
                                      <p:to>
                                        <p:strVal val="visible"/>
                                      </p:to>
                                    </p:set>
                                    <p:anim calcmode="lin" valueType="num">
                                      <p:cBhvr>
                                        <p:cTn id="13" dur="500" fill="hold"/>
                                        <p:tgtEl>
                                          <p:spTgt spid="62"/>
                                        </p:tgtEl>
                                        <p:attrNameLst>
                                          <p:attrName>ppt_w</p:attrName>
                                        </p:attrNameLst>
                                      </p:cBhvr>
                                      <p:tavLst>
                                        <p:tav tm="0">
                                          <p:val>
                                            <p:fltVal val="0"/>
                                          </p:val>
                                        </p:tav>
                                        <p:tav tm="100000">
                                          <p:val>
                                            <p:strVal val="#ppt_w"/>
                                          </p:val>
                                        </p:tav>
                                      </p:tavLst>
                                    </p:anim>
                                    <p:anim calcmode="lin" valueType="num">
                                      <p:cBhvr>
                                        <p:cTn id="14" dur="500" fill="hold"/>
                                        <p:tgtEl>
                                          <p:spTgt spid="62"/>
                                        </p:tgtEl>
                                        <p:attrNameLst>
                                          <p:attrName>ppt_h</p:attrName>
                                        </p:attrNameLst>
                                      </p:cBhvr>
                                      <p:tavLst>
                                        <p:tav tm="0">
                                          <p:val>
                                            <p:fltVal val="0"/>
                                          </p:val>
                                        </p:tav>
                                        <p:tav tm="100000">
                                          <p:val>
                                            <p:strVal val="#ppt_h"/>
                                          </p:val>
                                        </p:tav>
                                      </p:tavLst>
                                    </p:anim>
                                    <p:animEffect transition="in" filter="fade">
                                      <p:cBhvr>
                                        <p:cTn id="15" dur="500"/>
                                        <p:tgtEl>
                                          <p:spTgt spid="62"/>
                                        </p:tgtEl>
                                      </p:cBhvr>
                                    </p:animEffect>
                                  </p:childTnLst>
                                </p:cTn>
                              </p:par>
                            </p:childTnLst>
                          </p:cTn>
                        </p:par>
                        <p:par>
                          <p:cTn id="16" fill="hold">
                            <p:stCondLst>
                              <p:cond delay="1000"/>
                            </p:stCondLst>
                            <p:childTnLst>
                              <p:par>
                                <p:cTn id="17" presetID="22" presetClass="entr" presetSubtype="8" fill="hold" grpId="0" nodeType="afterEffect">
                                  <p:stCondLst>
                                    <p:cond delay="0"/>
                                  </p:stCondLst>
                                  <p:childTnLst>
                                    <p:set>
                                      <p:cBhvr>
                                        <p:cTn id="18" dur="1" fill="hold">
                                          <p:stCondLst>
                                            <p:cond delay="0"/>
                                          </p:stCondLst>
                                        </p:cTn>
                                        <p:tgtEl>
                                          <p:spTgt spid="61"/>
                                        </p:tgtEl>
                                        <p:attrNameLst>
                                          <p:attrName>style.visibility</p:attrName>
                                        </p:attrNameLst>
                                      </p:cBhvr>
                                      <p:to>
                                        <p:strVal val="visible"/>
                                      </p:to>
                                    </p:set>
                                    <p:animEffect transition="in" filter="wipe(left)">
                                      <p:cBhvr>
                                        <p:cTn id="19" dur="500"/>
                                        <p:tgtEl>
                                          <p:spTgt spid="61"/>
                                        </p:tgtEl>
                                      </p:cBhvr>
                                    </p:animEffect>
                                  </p:childTnLst>
                                </p:cTn>
                              </p:par>
                            </p:childTnLst>
                          </p:cTn>
                        </p:par>
                        <p:par>
                          <p:cTn id="20" fill="hold">
                            <p:stCondLst>
                              <p:cond delay="1500"/>
                            </p:stCondLst>
                            <p:childTnLst>
                              <p:par>
                                <p:cTn id="21" presetID="10" presetClass="entr" presetSubtype="0" fill="hold" nodeType="afterEffect">
                                  <p:stCondLst>
                                    <p:cond delay="0"/>
                                  </p:stCondLst>
                                  <p:childTnLst>
                                    <p:set>
                                      <p:cBhvr>
                                        <p:cTn id="22" dur="1" fill="hold">
                                          <p:stCondLst>
                                            <p:cond delay="0"/>
                                          </p:stCondLst>
                                        </p:cTn>
                                        <p:tgtEl>
                                          <p:spTgt spid="65"/>
                                        </p:tgtEl>
                                        <p:attrNameLst>
                                          <p:attrName>style.visibility</p:attrName>
                                        </p:attrNameLst>
                                      </p:cBhvr>
                                      <p:to>
                                        <p:strVal val="visible"/>
                                      </p:to>
                                    </p:set>
                                    <p:anim calcmode="lin" valueType="num">
                                      <p:cBhvr>
                                        <p:cTn id="23" dur="500" fill="hold"/>
                                        <p:tgtEl>
                                          <p:spTgt spid="65"/>
                                        </p:tgtEl>
                                        <p:attrNameLst>
                                          <p:attrName>ppt_w</p:attrName>
                                        </p:attrNameLst>
                                      </p:cBhvr>
                                      <p:tavLst>
                                        <p:tav tm="0">
                                          <p:val>
                                            <p:fltVal val="0"/>
                                          </p:val>
                                        </p:tav>
                                        <p:tav tm="100000">
                                          <p:val>
                                            <p:strVal val="#ppt_w"/>
                                          </p:val>
                                        </p:tav>
                                      </p:tavLst>
                                    </p:anim>
                                    <p:anim calcmode="lin" valueType="num">
                                      <p:cBhvr>
                                        <p:cTn id="24" dur="500" fill="hold"/>
                                        <p:tgtEl>
                                          <p:spTgt spid="65"/>
                                        </p:tgtEl>
                                        <p:attrNameLst>
                                          <p:attrName>ppt_h</p:attrName>
                                        </p:attrNameLst>
                                      </p:cBhvr>
                                      <p:tavLst>
                                        <p:tav tm="0">
                                          <p:val>
                                            <p:fltVal val="0"/>
                                          </p:val>
                                        </p:tav>
                                        <p:tav tm="100000">
                                          <p:val>
                                            <p:strVal val="#ppt_h"/>
                                          </p:val>
                                        </p:tav>
                                      </p:tavLst>
                                    </p:anim>
                                    <p:animEffect transition="in" filter="fade">
                                      <p:cBhvr>
                                        <p:cTn id="25" dur="500"/>
                                        <p:tgtEl>
                                          <p:spTgt spid="65"/>
                                        </p:tgtEl>
                                      </p:cBhvr>
                                    </p:animEffect>
                                  </p:childTnLst>
                                </p:cTn>
                              </p:par>
                            </p:childTnLst>
                          </p:cTn>
                        </p:par>
                        <p:par>
                          <p:cTn id="26" fill="hold">
                            <p:stCondLst>
                              <p:cond delay="2000"/>
                            </p:stCondLst>
                            <p:childTnLst>
                              <p:par>
                                <p:cTn id="27" presetID="22" presetClass="entr" presetSubtype="1" fill="hold" grpId="0" nodeType="afterEffect">
                                  <p:stCondLst>
                                    <p:cond delay="0"/>
                                  </p:stCondLst>
                                  <p:childTnLst>
                                    <p:set>
                                      <p:cBhvr>
                                        <p:cTn id="28" dur="1" fill="hold">
                                          <p:stCondLst>
                                            <p:cond delay="0"/>
                                          </p:stCondLst>
                                        </p:cTn>
                                        <p:tgtEl>
                                          <p:spTgt spid="57"/>
                                        </p:tgtEl>
                                        <p:attrNameLst>
                                          <p:attrName>style.visibility</p:attrName>
                                        </p:attrNameLst>
                                      </p:cBhvr>
                                      <p:to>
                                        <p:strVal val="visible"/>
                                      </p:to>
                                    </p:set>
                                    <p:animEffect transition="in" filter="wipe(up)">
                                      <p:cBhvr>
                                        <p:cTn id="29" dur="500"/>
                                        <p:tgtEl>
                                          <p:spTgt spid="57"/>
                                        </p:tgtEl>
                                      </p:cBhvr>
                                    </p:animEffect>
                                  </p:childTnLst>
                                </p:cTn>
                              </p:par>
                            </p:childTnLst>
                          </p:cTn>
                        </p:par>
                        <p:par>
                          <p:cTn id="30" fill="hold">
                            <p:stCondLst>
                              <p:cond delay="2500"/>
                            </p:stCondLst>
                            <p:childTnLst>
                              <p:par>
                                <p:cTn id="31" presetID="10" presetClass="entr" presetSubtype="0" fill="hold" nodeType="afterEffect">
                                  <p:stCondLst>
                                    <p:cond delay="0"/>
                                  </p:stCondLst>
                                  <p:childTnLst>
                                    <p:set>
                                      <p:cBhvr>
                                        <p:cTn id="32" dur="1" fill="hold">
                                          <p:stCondLst>
                                            <p:cond delay="0"/>
                                          </p:stCondLst>
                                        </p:cTn>
                                        <p:tgtEl>
                                          <p:spTgt spid="68"/>
                                        </p:tgtEl>
                                        <p:attrNameLst>
                                          <p:attrName>style.visibility</p:attrName>
                                        </p:attrNameLst>
                                      </p:cBhvr>
                                      <p:to>
                                        <p:strVal val="visible"/>
                                      </p:to>
                                    </p:set>
                                    <p:anim calcmode="lin" valueType="num">
                                      <p:cBhvr>
                                        <p:cTn id="33" dur="500" fill="hold"/>
                                        <p:tgtEl>
                                          <p:spTgt spid="68"/>
                                        </p:tgtEl>
                                        <p:attrNameLst>
                                          <p:attrName>ppt_w</p:attrName>
                                        </p:attrNameLst>
                                      </p:cBhvr>
                                      <p:tavLst>
                                        <p:tav tm="0">
                                          <p:val>
                                            <p:fltVal val="0"/>
                                          </p:val>
                                        </p:tav>
                                        <p:tav tm="100000">
                                          <p:val>
                                            <p:strVal val="#ppt_w"/>
                                          </p:val>
                                        </p:tav>
                                      </p:tavLst>
                                    </p:anim>
                                    <p:anim calcmode="lin" valueType="num">
                                      <p:cBhvr>
                                        <p:cTn id="34" dur="500" fill="hold"/>
                                        <p:tgtEl>
                                          <p:spTgt spid="68"/>
                                        </p:tgtEl>
                                        <p:attrNameLst>
                                          <p:attrName>ppt_h</p:attrName>
                                        </p:attrNameLst>
                                      </p:cBhvr>
                                      <p:tavLst>
                                        <p:tav tm="0">
                                          <p:val>
                                            <p:fltVal val="0"/>
                                          </p:val>
                                        </p:tav>
                                        <p:tav tm="100000">
                                          <p:val>
                                            <p:strVal val="#ppt_h"/>
                                          </p:val>
                                        </p:tav>
                                      </p:tavLst>
                                    </p:anim>
                                    <p:animEffect transition="in" filter="fade">
                                      <p:cBhvr>
                                        <p:cTn id="35" dur="500"/>
                                        <p:tgtEl>
                                          <p:spTgt spid="68"/>
                                        </p:tgtEl>
                                      </p:cBhvr>
                                    </p:animEffect>
                                  </p:childTnLst>
                                </p:cTn>
                              </p:par>
                            </p:childTnLst>
                          </p:cTn>
                        </p:par>
                        <p:par>
                          <p:cTn id="36" fill="hold">
                            <p:stCondLst>
                              <p:cond delay="3000"/>
                            </p:stCondLst>
                            <p:childTnLst>
                              <p:par>
                                <p:cTn id="37" presetID="22" presetClass="entr" presetSubtype="1" fill="hold" grpId="0" nodeType="afterEffect">
                                  <p:stCondLst>
                                    <p:cond delay="0"/>
                                  </p:stCondLst>
                                  <p:childTnLst>
                                    <p:set>
                                      <p:cBhvr>
                                        <p:cTn id="38" dur="1" fill="hold">
                                          <p:stCondLst>
                                            <p:cond delay="0"/>
                                          </p:stCondLst>
                                        </p:cTn>
                                        <p:tgtEl>
                                          <p:spTgt spid="58"/>
                                        </p:tgtEl>
                                        <p:attrNameLst>
                                          <p:attrName>style.visibility</p:attrName>
                                        </p:attrNameLst>
                                      </p:cBhvr>
                                      <p:to>
                                        <p:strVal val="visible"/>
                                      </p:to>
                                    </p:set>
                                    <p:animEffect transition="in" filter="wipe(up)">
                                      <p:cBhvr>
                                        <p:cTn id="39" dur="500"/>
                                        <p:tgtEl>
                                          <p:spTgt spid="58"/>
                                        </p:tgtEl>
                                      </p:cBhvr>
                                    </p:animEffect>
                                  </p:childTnLst>
                                </p:cTn>
                              </p:par>
                            </p:childTnLst>
                          </p:cTn>
                        </p:par>
                        <p:par>
                          <p:cTn id="40" fill="hold">
                            <p:stCondLst>
                              <p:cond delay="3500"/>
                            </p:stCondLst>
                            <p:childTnLst>
                              <p:par>
                                <p:cTn id="41" presetID="10" presetClass="entr" presetSubtype="0" fill="hold" nodeType="afterEffect">
                                  <p:stCondLst>
                                    <p:cond delay="0"/>
                                  </p:stCondLst>
                                  <p:childTnLst>
                                    <p:set>
                                      <p:cBhvr>
                                        <p:cTn id="42" dur="1" fill="hold">
                                          <p:stCondLst>
                                            <p:cond delay="0"/>
                                          </p:stCondLst>
                                        </p:cTn>
                                        <p:tgtEl>
                                          <p:spTgt spid="74"/>
                                        </p:tgtEl>
                                        <p:attrNameLst>
                                          <p:attrName>style.visibility</p:attrName>
                                        </p:attrNameLst>
                                      </p:cBhvr>
                                      <p:to>
                                        <p:strVal val="visible"/>
                                      </p:to>
                                    </p:set>
                                    <p:anim calcmode="lin" valueType="num">
                                      <p:cBhvr>
                                        <p:cTn id="43" dur="500" fill="hold"/>
                                        <p:tgtEl>
                                          <p:spTgt spid="74"/>
                                        </p:tgtEl>
                                        <p:attrNameLst>
                                          <p:attrName>ppt_w</p:attrName>
                                        </p:attrNameLst>
                                      </p:cBhvr>
                                      <p:tavLst>
                                        <p:tav tm="0">
                                          <p:val>
                                            <p:fltVal val="0"/>
                                          </p:val>
                                        </p:tav>
                                        <p:tav tm="100000">
                                          <p:val>
                                            <p:strVal val="#ppt_w"/>
                                          </p:val>
                                        </p:tav>
                                      </p:tavLst>
                                    </p:anim>
                                    <p:anim calcmode="lin" valueType="num">
                                      <p:cBhvr>
                                        <p:cTn id="44" dur="500" fill="hold"/>
                                        <p:tgtEl>
                                          <p:spTgt spid="74"/>
                                        </p:tgtEl>
                                        <p:attrNameLst>
                                          <p:attrName>ppt_h</p:attrName>
                                        </p:attrNameLst>
                                      </p:cBhvr>
                                      <p:tavLst>
                                        <p:tav tm="0">
                                          <p:val>
                                            <p:fltVal val="0"/>
                                          </p:val>
                                        </p:tav>
                                        <p:tav tm="100000">
                                          <p:val>
                                            <p:strVal val="#ppt_h"/>
                                          </p:val>
                                        </p:tav>
                                      </p:tavLst>
                                    </p:anim>
                                    <p:animEffect transition="in" filter="fade">
                                      <p:cBhvr>
                                        <p:cTn id="45" dur="500"/>
                                        <p:tgtEl>
                                          <p:spTgt spid="74"/>
                                        </p:tgtEl>
                                      </p:cBhvr>
                                    </p:animEffect>
                                  </p:childTnLst>
                                </p:cTn>
                              </p:par>
                            </p:childTnLst>
                          </p:cTn>
                        </p:par>
                        <p:par>
                          <p:cTn id="46" fill="hold">
                            <p:stCondLst>
                              <p:cond delay="4000"/>
                            </p:stCondLst>
                            <p:childTnLst>
                              <p:par>
                                <p:cTn id="47" presetID="22" presetClass="entr" presetSubtype="2" fill="hold" grpId="0" nodeType="afterEffect">
                                  <p:stCondLst>
                                    <p:cond delay="0"/>
                                  </p:stCondLst>
                                  <p:childTnLst>
                                    <p:set>
                                      <p:cBhvr>
                                        <p:cTn id="48" dur="1" fill="hold">
                                          <p:stCondLst>
                                            <p:cond delay="0"/>
                                          </p:stCondLst>
                                        </p:cTn>
                                        <p:tgtEl>
                                          <p:spTgt spid="59"/>
                                        </p:tgtEl>
                                        <p:attrNameLst>
                                          <p:attrName>style.visibility</p:attrName>
                                        </p:attrNameLst>
                                      </p:cBhvr>
                                      <p:to>
                                        <p:strVal val="visible"/>
                                      </p:to>
                                    </p:set>
                                    <p:animEffect transition="in" filter="wipe(right)">
                                      <p:cBhvr>
                                        <p:cTn id="49" dur="500"/>
                                        <p:tgtEl>
                                          <p:spTgt spid="59"/>
                                        </p:tgtEl>
                                      </p:cBhvr>
                                    </p:animEffect>
                                  </p:childTnLst>
                                </p:cTn>
                              </p:par>
                            </p:childTnLst>
                          </p:cTn>
                        </p:par>
                        <p:par>
                          <p:cTn id="50" fill="hold">
                            <p:stCondLst>
                              <p:cond delay="4500"/>
                            </p:stCondLst>
                            <p:childTnLst>
                              <p:par>
                                <p:cTn id="51" presetID="10" presetClass="entr" presetSubtype="0" fill="hold" nodeType="afterEffect">
                                  <p:stCondLst>
                                    <p:cond delay="0"/>
                                  </p:stCondLst>
                                  <p:childTnLst>
                                    <p:set>
                                      <p:cBhvr>
                                        <p:cTn id="52" dur="1" fill="hold">
                                          <p:stCondLst>
                                            <p:cond delay="0"/>
                                          </p:stCondLst>
                                        </p:cTn>
                                        <p:tgtEl>
                                          <p:spTgt spid="71"/>
                                        </p:tgtEl>
                                        <p:attrNameLst>
                                          <p:attrName>style.visibility</p:attrName>
                                        </p:attrNameLst>
                                      </p:cBhvr>
                                      <p:to>
                                        <p:strVal val="visible"/>
                                      </p:to>
                                    </p:set>
                                    <p:anim calcmode="lin" valueType="num">
                                      <p:cBhvr>
                                        <p:cTn id="53" dur="500" fill="hold"/>
                                        <p:tgtEl>
                                          <p:spTgt spid="71"/>
                                        </p:tgtEl>
                                        <p:attrNameLst>
                                          <p:attrName>ppt_w</p:attrName>
                                        </p:attrNameLst>
                                      </p:cBhvr>
                                      <p:tavLst>
                                        <p:tav tm="0">
                                          <p:val>
                                            <p:fltVal val="0"/>
                                          </p:val>
                                        </p:tav>
                                        <p:tav tm="100000">
                                          <p:val>
                                            <p:strVal val="#ppt_w"/>
                                          </p:val>
                                        </p:tav>
                                      </p:tavLst>
                                    </p:anim>
                                    <p:anim calcmode="lin" valueType="num">
                                      <p:cBhvr>
                                        <p:cTn id="54" dur="500" fill="hold"/>
                                        <p:tgtEl>
                                          <p:spTgt spid="71"/>
                                        </p:tgtEl>
                                        <p:attrNameLst>
                                          <p:attrName>ppt_h</p:attrName>
                                        </p:attrNameLst>
                                      </p:cBhvr>
                                      <p:tavLst>
                                        <p:tav tm="0">
                                          <p:val>
                                            <p:fltVal val="0"/>
                                          </p:val>
                                        </p:tav>
                                        <p:tav tm="100000">
                                          <p:val>
                                            <p:strVal val="#ppt_h"/>
                                          </p:val>
                                        </p:tav>
                                      </p:tavLst>
                                    </p:anim>
                                    <p:animEffect transition="in" filter="fade">
                                      <p:cBhvr>
                                        <p:cTn id="55" dur="500"/>
                                        <p:tgtEl>
                                          <p:spTgt spid="71"/>
                                        </p:tgtEl>
                                      </p:cBhvr>
                                    </p:animEffect>
                                  </p:childTnLst>
                                </p:cTn>
                              </p:par>
                            </p:childTnLst>
                          </p:cTn>
                        </p:par>
                        <p:par>
                          <p:cTn id="56" fill="hold">
                            <p:stCondLst>
                              <p:cond delay="5000"/>
                            </p:stCondLst>
                            <p:childTnLst>
                              <p:par>
                                <p:cTn id="57" presetID="22" presetClass="entr" presetSubtype="4" fill="hold" grpId="0" nodeType="afterEffect">
                                  <p:stCondLst>
                                    <p:cond delay="0"/>
                                  </p:stCondLst>
                                  <p:childTnLst>
                                    <p:set>
                                      <p:cBhvr>
                                        <p:cTn id="58" dur="1" fill="hold">
                                          <p:stCondLst>
                                            <p:cond delay="0"/>
                                          </p:stCondLst>
                                        </p:cTn>
                                        <p:tgtEl>
                                          <p:spTgt spid="60"/>
                                        </p:tgtEl>
                                        <p:attrNameLst>
                                          <p:attrName>style.visibility</p:attrName>
                                        </p:attrNameLst>
                                      </p:cBhvr>
                                      <p:to>
                                        <p:strVal val="visible"/>
                                      </p:to>
                                    </p:set>
                                    <p:animEffect transition="in" filter="wipe(down)">
                                      <p:cBhvr>
                                        <p:cTn id="59" dur="500"/>
                                        <p:tgtEl>
                                          <p:spTgt spid="60"/>
                                        </p:tgtEl>
                                      </p:cBhvr>
                                    </p:animEffect>
                                  </p:childTnLst>
                                </p:cTn>
                              </p:par>
                            </p:childTnLst>
                          </p:cTn>
                        </p:par>
                        <p:par>
                          <p:cTn id="60" fill="hold">
                            <p:stCondLst>
                              <p:cond delay="5500"/>
                            </p:stCondLst>
                            <p:childTnLst>
                              <p:par>
                                <p:cTn id="61" presetID="10" presetClass="entr" presetSubtype="0" fill="hold" grpId="0" nodeType="afterEffect">
                                  <p:stCondLst>
                                    <p:cond delay="0"/>
                                  </p:stCondLst>
                                  <p:childTnLst>
                                    <p:set>
                                      <p:cBhvr>
                                        <p:cTn id="62" dur="1" fill="hold">
                                          <p:stCondLst>
                                            <p:cond delay="0"/>
                                          </p:stCondLst>
                                        </p:cTn>
                                        <p:tgtEl>
                                          <p:spTgt spid="53"/>
                                        </p:tgtEl>
                                        <p:attrNameLst>
                                          <p:attrName>style.visibility</p:attrName>
                                        </p:attrNameLst>
                                      </p:cBhvr>
                                      <p:to>
                                        <p:strVal val="visible"/>
                                      </p:to>
                                    </p:set>
                                    <p:animEffect transition="in" filter="fade">
                                      <p:cBhvr>
                                        <p:cTn id="63" dur="500"/>
                                        <p:tgtEl>
                                          <p:spTgt spid="53"/>
                                        </p:tgtEl>
                                      </p:cBhvr>
                                    </p:animEffect>
                                  </p:childTnLst>
                                </p:cTn>
                              </p:par>
                            </p:childTnLst>
                          </p:cTn>
                        </p:par>
                        <p:par>
                          <p:cTn id="64" fill="hold">
                            <p:stCondLst>
                              <p:cond delay="6000"/>
                            </p:stCondLst>
                            <p:childTnLst>
                              <p:par>
                                <p:cTn id="65" presetID="10" presetClass="entr" presetSubtype="0" fill="hold" grpId="0" nodeType="afterEffect">
                                  <p:stCondLst>
                                    <p:cond delay="0"/>
                                  </p:stCondLst>
                                  <p:childTnLst>
                                    <p:set>
                                      <p:cBhvr>
                                        <p:cTn id="66" dur="1" fill="hold">
                                          <p:stCondLst>
                                            <p:cond delay="0"/>
                                          </p:stCondLst>
                                        </p:cTn>
                                        <p:tgtEl>
                                          <p:spTgt spid="52"/>
                                        </p:tgtEl>
                                        <p:attrNameLst>
                                          <p:attrName>style.visibility</p:attrName>
                                        </p:attrNameLst>
                                      </p:cBhvr>
                                      <p:to>
                                        <p:strVal val="visible"/>
                                      </p:to>
                                    </p:set>
                                    <p:animEffect transition="in" filter="fade">
                                      <p:cBhvr>
                                        <p:cTn id="67" dur="500"/>
                                        <p:tgtEl>
                                          <p:spTgt spid="52"/>
                                        </p:tgtEl>
                                      </p:cBhvr>
                                    </p:animEffect>
                                  </p:childTnLst>
                                </p:cTn>
                              </p:par>
                            </p:childTnLst>
                          </p:cTn>
                        </p:par>
                        <p:par>
                          <p:cTn id="68" fill="hold">
                            <p:stCondLst>
                              <p:cond delay="6500"/>
                            </p:stCondLst>
                            <p:childTnLst>
                              <p:par>
                                <p:cTn id="69" presetID="10" presetClass="entr" presetSubtype="0" fill="hold" grpId="0" nodeType="afterEffect">
                                  <p:stCondLst>
                                    <p:cond delay="0"/>
                                  </p:stCondLst>
                                  <p:childTnLst>
                                    <p:set>
                                      <p:cBhvr>
                                        <p:cTn id="70" dur="1" fill="hold">
                                          <p:stCondLst>
                                            <p:cond delay="0"/>
                                          </p:stCondLst>
                                        </p:cTn>
                                        <p:tgtEl>
                                          <p:spTgt spid="55"/>
                                        </p:tgtEl>
                                        <p:attrNameLst>
                                          <p:attrName>style.visibility</p:attrName>
                                        </p:attrNameLst>
                                      </p:cBhvr>
                                      <p:to>
                                        <p:strVal val="visible"/>
                                      </p:to>
                                    </p:set>
                                    <p:animEffect transition="in" filter="fade">
                                      <p:cBhvr>
                                        <p:cTn id="71" dur="500"/>
                                        <p:tgtEl>
                                          <p:spTgt spid="55"/>
                                        </p:tgtEl>
                                      </p:cBhvr>
                                    </p:animEffect>
                                  </p:childTnLst>
                                </p:cTn>
                              </p:par>
                            </p:childTnLst>
                          </p:cTn>
                        </p:par>
                        <p:par>
                          <p:cTn id="72" fill="hold">
                            <p:stCondLst>
                              <p:cond delay="7000"/>
                            </p:stCondLst>
                            <p:childTnLst>
                              <p:par>
                                <p:cTn id="73" presetID="10" presetClass="entr" presetSubtype="0" fill="hold" grpId="0" nodeType="afterEffect">
                                  <p:stCondLst>
                                    <p:cond delay="0"/>
                                  </p:stCondLst>
                                  <p:childTnLst>
                                    <p:set>
                                      <p:cBhvr>
                                        <p:cTn id="74" dur="1" fill="hold">
                                          <p:stCondLst>
                                            <p:cond delay="0"/>
                                          </p:stCondLst>
                                        </p:cTn>
                                        <p:tgtEl>
                                          <p:spTgt spid="56"/>
                                        </p:tgtEl>
                                        <p:attrNameLst>
                                          <p:attrName>style.visibility</p:attrName>
                                        </p:attrNameLst>
                                      </p:cBhvr>
                                      <p:to>
                                        <p:strVal val="visible"/>
                                      </p:to>
                                    </p:set>
                                    <p:animEffect transition="in" filter="fade">
                                      <p:cBhvr>
                                        <p:cTn id="75" dur="500"/>
                                        <p:tgtEl>
                                          <p:spTgt spid="56"/>
                                        </p:tgtEl>
                                      </p:cBhvr>
                                    </p:animEffect>
                                  </p:childTnLst>
                                </p:cTn>
                              </p:par>
                            </p:childTnLst>
                          </p:cTn>
                        </p:par>
                        <p:par>
                          <p:cTn id="76" fill="hold">
                            <p:stCondLst>
                              <p:cond delay="7500"/>
                            </p:stCondLst>
                            <p:childTnLst>
                              <p:par>
                                <p:cTn id="77" presetID="10" presetClass="entr" presetSubtype="0" fill="hold" grpId="0" nodeType="afterEffect">
                                  <p:stCondLst>
                                    <p:cond delay="0"/>
                                  </p:stCondLst>
                                  <p:childTnLst>
                                    <p:set>
                                      <p:cBhvr>
                                        <p:cTn id="78" dur="1" fill="hold">
                                          <p:stCondLst>
                                            <p:cond delay="0"/>
                                          </p:stCondLst>
                                        </p:cTn>
                                        <p:tgtEl>
                                          <p:spTgt spid="54"/>
                                        </p:tgtEl>
                                        <p:attrNameLst>
                                          <p:attrName>style.visibility</p:attrName>
                                        </p:attrNameLst>
                                      </p:cBhvr>
                                      <p:to>
                                        <p:strVal val="visible"/>
                                      </p:to>
                                    </p:set>
                                    <p:animEffect transition="in" filter="fade">
                                      <p:cBhvr>
                                        <p:cTn id="79"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utoUpdateAnimBg="0"/>
      <p:bldP spid="53" grpId="0" autoUpdateAnimBg="0"/>
      <p:bldP spid="54" grpId="0" autoUpdateAnimBg="0"/>
      <p:bldP spid="55" grpId="0" autoUpdateAnimBg="0"/>
      <p:bldP spid="56" grpId="0" autoUpdateAnimBg="0"/>
      <p:bldP spid="57" grpId="0" animBg="1"/>
      <p:bldP spid="58" grpId="0" animBg="1"/>
      <p:bldP spid="59" grpId="0" animBg="1"/>
      <p:bldP spid="60" grpId="0" animBg="1"/>
      <p:bldP spid="61" grpId="0" animBg="1"/>
      <p:bldP spid="7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709295" y="309880"/>
            <a:ext cx="5426075" cy="437515"/>
            <a:chOff x="1117" y="488"/>
            <a:chExt cx="8545" cy="689"/>
          </a:xfrm>
        </p:grpSpPr>
        <p:sp>
          <p:nvSpPr>
            <p:cNvPr id="24" name="文本框 15"/>
            <p:cNvSpPr txBox="1"/>
            <p:nvPr/>
          </p:nvSpPr>
          <p:spPr>
            <a:xfrm>
              <a:off x="1117" y="488"/>
              <a:ext cx="8545" cy="689"/>
            </a:xfrm>
            <a:prstGeom prst="rect">
              <a:avLst/>
            </a:prstGeom>
            <a:noFill/>
          </p:spPr>
          <p:txBody>
            <a:bodyPr wrap="square" lIns="68580" tIns="34290" rIns="68580" bIns="34290" rtlCol="0">
              <a:spAutoFit/>
            </a:bodyPr>
            <a:lstStyle/>
            <a:p>
              <a:r>
                <a:rPr lang="zh-CN" altLang="en-US" sz="2400" b="1" dirty="0">
                  <a:solidFill>
                    <a:srgbClr val="1B4367"/>
                  </a:solidFill>
                  <a:cs typeface="+mn-ea"/>
                  <a:sym typeface="+mn-lt"/>
                </a:rPr>
                <a:t>四、围绕平台建设加强政务公开</a:t>
              </a:r>
              <a:endParaRPr lang="zh-CN" altLang="en-US" sz="2400" b="1" dirty="0">
                <a:solidFill>
                  <a:srgbClr val="1B4367"/>
                </a:solidFill>
                <a:cs typeface="+mn-ea"/>
                <a:sym typeface="+mn-lt"/>
              </a:endParaRPr>
            </a:p>
          </p:txBody>
        </p:sp>
        <p:cxnSp>
          <p:nvCxnSpPr>
            <p:cNvPr id="26" name="直接连接符 25"/>
            <p:cNvCxnSpPr/>
            <p:nvPr/>
          </p:nvCxnSpPr>
          <p:spPr>
            <a:xfrm>
              <a:off x="1238" y="1131"/>
              <a:ext cx="6801" cy="31"/>
            </a:xfrm>
            <a:prstGeom prst="line">
              <a:avLst/>
            </a:prstGeom>
          </p:spPr>
          <p:style>
            <a:lnRef idx="3">
              <a:schemeClr val="dk1"/>
            </a:lnRef>
            <a:fillRef idx="0">
              <a:schemeClr val="dk1"/>
            </a:fillRef>
            <a:effectRef idx="2">
              <a:schemeClr val="dk1"/>
            </a:effectRef>
            <a:fontRef idx="minor">
              <a:schemeClr val="tx1"/>
            </a:fontRef>
          </p:style>
        </p:cxnSp>
      </p:grpSp>
      <p:sp>
        <p:nvSpPr>
          <p:cNvPr id="4" name="文本框 3"/>
          <p:cNvSpPr txBox="1"/>
          <p:nvPr/>
        </p:nvSpPr>
        <p:spPr>
          <a:xfrm>
            <a:off x="2435860" y="1550670"/>
            <a:ext cx="5603875" cy="2245360"/>
          </a:xfrm>
          <a:prstGeom prst="rect">
            <a:avLst/>
          </a:prstGeom>
          <a:noFill/>
        </p:spPr>
        <p:txBody>
          <a:bodyPr wrap="square" rtlCol="0">
            <a:spAutoFit/>
          </a:bodyPr>
          <a:p>
            <a:r>
              <a:rPr lang="zh-CN" altLang="en-US" sz="2000" b="1" dirty="0">
                <a:solidFill>
                  <a:srgbClr val="1B4367"/>
                </a:solidFill>
                <a:cs typeface="+mn-ea"/>
                <a:sym typeface="+mn-lt"/>
              </a:rPr>
              <a:t>（一）提升政府网站运维管理水平</a:t>
            </a:r>
            <a:endParaRPr lang="zh-CN" altLang="en-US" sz="2000" b="1" dirty="0">
              <a:solidFill>
                <a:srgbClr val="1B4367"/>
              </a:solidFill>
              <a:cs typeface="+mn-ea"/>
              <a:sym typeface="+mn-lt"/>
            </a:endParaRPr>
          </a:p>
          <a:p>
            <a:endParaRPr lang="zh-CN" altLang="en-US" sz="2000"/>
          </a:p>
          <a:p>
            <a:endParaRPr lang="zh-CN" altLang="en-US" sz="2000"/>
          </a:p>
          <a:p>
            <a:r>
              <a:rPr lang="zh-CN" altLang="en-US" sz="2000" b="1" dirty="0">
                <a:solidFill>
                  <a:srgbClr val="1B4367"/>
                </a:solidFill>
                <a:cs typeface="+mn-ea"/>
                <a:sym typeface="+mn-lt"/>
              </a:rPr>
              <a:t>（二）推进政务新媒体健康有序发展</a:t>
            </a:r>
            <a:endParaRPr lang="zh-CN" altLang="en-US" sz="2000" b="1" dirty="0">
              <a:solidFill>
                <a:srgbClr val="1B4367"/>
              </a:solidFill>
              <a:cs typeface="+mn-ea"/>
              <a:sym typeface="+mn-lt"/>
            </a:endParaRPr>
          </a:p>
          <a:p>
            <a:endParaRPr lang="zh-CN" altLang="en-US" sz="2000" b="1" dirty="0">
              <a:solidFill>
                <a:srgbClr val="1B4367"/>
              </a:solidFill>
              <a:cs typeface="+mn-ea"/>
              <a:sym typeface="+mn-lt"/>
            </a:endParaRPr>
          </a:p>
          <a:p>
            <a:endParaRPr lang="zh-CN" altLang="en-US" sz="2000" b="1" dirty="0">
              <a:solidFill>
                <a:srgbClr val="1B4367"/>
              </a:solidFill>
              <a:cs typeface="+mn-ea"/>
              <a:sym typeface="+mn-lt"/>
            </a:endParaRPr>
          </a:p>
          <a:p>
            <a:r>
              <a:rPr lang="zh-CN" altLang="en-US" sz="2000" b="1" dirty="0">
                <a:solidFill>
                  <a:srgbClr val="1B4367"/>
                </a:solidFill>
                <a:cs typeface="+mn-ea"/>
                <a:sym typeface="+mn-lt"/>
              </a:rPr>
              <a:t>（三）优化政务公开专区</a:t>
            </a:r>
            <a:endParaRPr lang="zh-CN" altLang="en-US" sz="2000"/>
          </a:p>
        </p:txBody>
      </p:sp>
      <p:grpSp>
        <p:nvGrpSpPr>
          <p:cNvPr id="7" name="组合 6"/>
          <p:cNvGrpSpPr/>
          <p:nvPr/>
        </p:nvGrpSpPr>
        <p:grpSpPr>
          <a:xfrm>
            <a:off x="824718" y="1120238"/>
            <a:ext cx="1202531" cy="1202531"/>
            <a:chOff x="2361414" y="1854736"/>
            <a:chExt cx="1603375" cy="1603375"/>
          </a:xfrm>
          <a:solidFill>
            <a:srgbClr val="1B4367"/>
          </a:solidFill>
        </p:grpSpPr>
        <p:sp>
          <p:nvSpPr>
            <p:cNvPr id="20485" name="Rectangle 3"/>
            <p:cNvSpPr/>
            <p:nvPr/>
          </p:nvSpPr>
          <p:spPr>
            <a:xfrm>
              <a:off x="2361414" y="1854736"/>
              <a:ext cx="1603375" cy="1603375"/>
            </a:xfrm>
            <a:prstGeom prst="flowChartConnector">
              <a:avLst/>
            </a:prstGeom>
            <a:grpFill/>
            <a:ln w="9525">
              <a:noFill/>
              <a:miter/>
            </a:ln>
          </p:spPr>
          <p:txBody>
            <a:bodyPr anchor="ctr"/>
            <a:p>
              <a:pPr lvl="0" algn="ctr" eaLnBrk="1" hangingPunct="1"/>
              <a:endParaRPr lang="en-US" altLang="zh-CN" sz="1000" dirty="0">
                <a:solidFill>
                  <a:srgbClr val="FFFFFF"/>
                </a:solidFill>
                <a:cs typeface="+mn-ea"/>
                <a:sym typeface="+mn-lt"/>
              </a:endParaRPr>
            </a:p>
          </p:txBody>
        </p:sp>
        <p:sp>
          <p:nvSpPr>
            <p:cNvPr id="20490" name="Freeform 220"/>
            <p:cNvSpPr/>
            <p:nvPr/>
          </p:nvSpPr>
          <p:spPr>
            <a:xfrm>
              <a:off x="2770383" y="2305455"/>
              <a:ext cx="796514" cy="594622"/>
            </a:xfrm>
            <a:custGeom>
              <a:avLst/>
              <a:gdLst/>
              <a:ahLst/>
              <a:cxnLst>
                <a:cxn ang="0">
                  <a:pos x="384421" y="282893"/>
                </a:cxn>
                <a:cxn ang="0">
                  <a:pos x="384421" y="0"/>
                </a:cxn>
                <a:cxn ang="0">
                  <a:pos x="299800" y="0"/>
                </a:cxn>
                <a:cxn ang="0">
                  <a:pos x="299800" y="282893"/>
                </a:cxn>
                <a:cxn ang="0">
                  <a:pos x="251445" y="282893"/>
                </a:cxn>
                <a:cxn ang="0">
                  <a:pos x="251445" y="174088"/>
                </a:cxn>
                <a:cxn ang="0">
                  <a:pos x="166824" y="174088"/>
                </a:cxn>
                <a:cxn ang="0">
                  <a:pos x="166824" y="282893"/>
                </a:cxn>
                <a:cxn ang="0">
                  <a:pos x="120887" y="282893"/>
                </a:cxn>
                <a:cxn ang="0">
                  <a:pos x="120887" y="77372"/>
                </a:cxn>
                <a:cxn ang="0">
                  <a:pos x="36266" y="77372"/>
                </a:cxn>
                <a:cxn ang="0">
                  <a:pos x="36266" y="282893"/>
                </a:cxn>
                <a:cxn ang="0">
                  <a:pos x="0" y="282893"/>
                </a:cxn>
                <a:cxn ang="0">
                  <a:pos x="0" y="314325"/>
                </a:cxn>
                <a:cxn ang="0">
                  <a:pos x="420687" y="314325"/>
                </a:cxn>
                <a:cxn ang="0">
                  <a:pos x="420687" y="282893"/>
                </a:cxn>
                <a:cxn ang="0">
                  <a:pos x="384421" y="282893"/>
                </a:cxn>
              </a:cxnLst>
              <a:rect l="0" t="0" r="0" b="0"/>
              <a:pathLst>
                <a:path w="174" h="130">
                  <a:moveTo>
                    <a:pt x="159" y="117"/>
                  </a:moveTo>
                  <a:lnTo>
                    <a:pt x="159" y="0"/>
                  </a:lnTo>
                  <a:lnTo>
                    <a:pt x="124" y="0"/>
                  </a:lnTo>
                  <a:lnTo>
                    <a:pt x="124" y="117"/>
                  </a:lnTo>
                  <a:lnTo>
                    <a:pt x="104" y="117"/>
                  </a:lnTo>
                  <a:lnTo>
                    <a:pt x="104" y="72"/>
                  </a:lnTo>
                  <a:lnTo>
                    <a:pt x="69" y="72"/>
                  </a:lnTo>
                  <a:lnTo>
                    <a:pt x="69" y="117"/>
                  </a:lnTo>
                  <a:lnTo>
                    <a:pt x="50" y="117"/>
                  </a:lnTo>
                  <a:lnTo>
                    <a:pt x="50" y="32"/>
                  </a:lnTo>
                  <a:lnTo>
                    <a:pt x="15" y="32"/>
                  </a:lnTo>
                  <a:lnTo>
                    <a:pt x="15" y="117"/>
                  </a:lnTo>
                  <a:lnTo>
                    <a:pt x="0" y="117"/>
                  </a:lnTo>
                  <a:lnTo>
                    <a:pt x="0" y="130"/>
                  </a:lnTo>
                  <a:lnTo>
                    <a:pt x="174" y="130"/>
                  </a:lnTo>
                  <a:lnTo>
                    <a:pt x="174" y="117"/>
                  </a:lnTo>
                  <a:lnTo>
                    <a:pt x="159" y="117"/>
                  </a:lnTo>
                  <a:close/>
                </a:path>
              </a:pathLst>
            </a:custGeom>
            <a:solidFill>
              <a:schemeClr val="bg1"/>
            </a:solidFill>
            <a:ln w="9525">
              <a:noFill/>
            </a:ln>
          </p:spPr>
          <p:txBody>
            <a:bodyPr/>
            <a:p>
              <a:endParaRPr lang="zh-CN" altLang="en-US">
                <a:cs typeface="+mn-ea"/>
                <a:sym typeface="+mn-lt"/>
              </a:endParaRPr>
            </a:p>
          </p:txBody>
        </p:sp>
      </p:grpSp>
      <p:grpSp>
        <p:nvGrpSpPr>
          <p:cNvPr id="5" name="组合 4"/>
          <p:cNvGrpSpPr/>
          <p:nvPr/>
        </p:nvGrpSpPr>
        <p:grpSpPr>
          <a:xfrm>
            <a:off x="828871" y="2937135"/>
            <a:ext cx="1202531" cy="1202531"/>
            <a:chOff x="4420032" y="1854736"/>
            <a:chExt cx="1603375" cy="1603375"/>
          </a:xfrm>
          <a:solidFill>
            <a:srgbClr val="1B4367"/>
          </a:solidFill>
        </p:grpSpPr>
        <p:sp>
          <p:nvSpPr>
            <p:cNvPr id="20486" name="Rectangle 5"/>
            <p:cNvSpPr/>
            <p:nvPr/>
          </p:nvSpPr>
          <p:spPr>
            <a:xfrm>
              <a:off x="4420032" y="1854736"/>
              <a:ext cx="1603375" cy="1603375"/>
            </a:xfrm>
            <a:prstGeom prst="flowChartConnector">
              <a:avLst/>
            </a:prstGeom>
            <a:grpFill/>
            <a:ln w="9525">
              <a:noFill/>
              <a:miter/>
            </a:ln>
          </p:spPr>
          <p:txBody>
            <a:bodyPr anchor="ctr"/>
            <a:p>
              <a:pPr lvl="0" algn="ctr" eaLnBrk="1" hangingPunct="1"/>
              <a:endParaRPr lang="en-US" altLang="zh-CN" sz="1000" dirty="0">
                <a:solidFill>
                  <a:srgbClr val="FFFFFF"/>
                </a:solidFill>
                <a:cs typeface="+mn-ea"/>
                <a:sym typeface="+mn-lt"/>
              </a:endParaRPr>
            </a:p>
          </p:txBody>
        </p:sp>
        <p:sp>
          <p:nvSpPr>
            <p:cNvPr id="20489" name="Freeform 132"/>
            <p:cNvSpPr>
              <a:spLocks noEditPoints="1"/>
            </p:cNvSpPr>
            <p:nvPr/>
          </p:nvSpPr>
          <p:spPr>
            <a:xfrm>
              <a:off x="4971860" y="2268369"/>
              <a:ext cx="497814" cy="691654"/>
            </a:xfrm>
            <a:custGeom>
              <a:avLst/>
              <a:gdLst/>
              <a:ahLst/>
              <a:cxnLst>
                <a:cxn ang="0">
                  <a:pos x="69148" y="0"/>
                </a:cxn>
                <a:cxn ang="0">
                  <a:pos x="69148" y="0"/>
                </a:cxn>
                <a:cxn ang="0">
                  <a:pos x="69148" y="48617"/>
                </a:cxn>
                <a:cxn ang="0">
                  <a:pos x="69148" y="70611"/>
                </a:cxn>
                <a:cxn ang="0">
                  <a:pos x="47251" y="70611"/>
                </a:cxn>
                <a:cxn ang="0">
                  <a:pos x="0" y="70611"/>
                </a:cxn>
                <a:cxn ang="0">
                  <a:pos x="0" y="333375"/>
                </a:cxn>
                <a:cxn ang="0">
                  <a:pos x="239712" y="333375"/>
                </a:cxn>
                <a:cxn ang="0">
                  <a:pos x="239712" y="0"/>
                </a:cxn>
                <a:cxn ang="0">
                  <a:pos x="69148" y="0"/>
                </a:cxn>
                <a:cxn ang="0">
                  <a:pos x="187851" y="193311"/>
                </a:cxn>
                <a:cxn ang="0">
                  <a:pos x="154430" y="193311"/>
                </a:cxn>
                <a:cxn ang="0">
                  <a:pos x="140600" y="193311"/>
                </a:cxn>
                <a:cxn ang="0">
                  <a:pos x="140600" y="266237"/>
                </a:cxn>
                <a:cxn ang="0">
                  <a:pos x="127923" y="278970"/>
                </a:cxn>
                <a:cxn ang="0">
                  <a:pos x="111789" y="278970"/>
                </a:cxn>
                <a:cxn ang="0">
                  <a:pos x="99112" y="266237"/>
                </a:cxn>
                <a:cxn ang="0">
                  <a:pos x="99112" y="193311"/>
                </a:cxn>
                <a:cxn ang="0">
                  <a:pos x="85282" y="193311"/>
                </a:cxn>
                <a:cxn ang="0">
                  <a:pos x="51861" y="193311"/>
                </a:cxn>
                <a:cxn ang="0">
                  <a:pos x="46098" y="182893"/>
                </a:cxn>
                <a:cxn ang="0">
                  <a:pos x="111789" y="105337"/>
                </a:cxn>
                <a:cxn ang="0">
                  <a:pos x="127923" y="105337"/>
                </a:cxn>
                <a:cxn ang="0">
                  <a:pos x="192461" y="182893"/>
                </a:cxn>
                <a:cxn ang="0">
                  <a:pos x="187851" y="193311"/>
                </a:cxn>
              </a:cxnLst>
              <a:rect l="0" t="0" r="0" b="0"/>
              <a:pathLst>
                <a:path w="208" h="288">
                  <a:moveTo>
                    <a:pt x="60" y="0"/>
                  </a:moveTo>
                  <a:cubicBezTo>
                    <a:pt x="60" y="0"/>
                    <a:pt x="60" y="0"/>
                    <a:pt x="60" y="0"/>
                  </a:cubicBezTo>
                  <a:cubicBezTo>
                    <a:pt x="60" y="42"/>
                    <a:pt x="60" y="42"/>
                    <a:pt x="60" y="42"/>
                  </a:cubicBezTo>
                  <a:cubicBezTo>
                    <a:pt x="60" y="61"/>
                    <a:pt x="60" y="61"/>
                    <a:pt x="60" y="61"/>
                  </a:cubicBezTo>
                  <a:cubicBezTo>
                    <a:pt x="41" y="61"/>
                    <a:pt x="41" y="61"/>
                    <a:pt x="41" y="61"/>
                  </a:cubicBezTo>
                  <a:cubicBezTo>
                    <a:pt x="0" y="61"/>
                    <a:pt x="0" y="61"/>
                    <a:pt x="0" y="61"/>
                  </a:cubicBezTo>
                  <a:cubicBezTo>
                    <a:pt x="0" y="288"/>
                    <a:pt x="0" y="288"/>
                    <a:pt x="0" y="288"/>
                  </a:cubicBezTo>
                  <a:cubicBezTo>
                    <a:pt x="208" y="288"/>
                    <a:pt x="208" y="288"/>
                    <a:pt x="208" y="288"/>
                  </a:cubicBezTo>
                  <a:cubicBezTo>
                    <a:pt x="208" y="0"/>
                    <a:pt x="208" y="0"/>
                    <a:pt x="208" y="0"/>
                  </a:cubicBezTo>
                  <a:lnTo>
                    <a:pt x="60" y="0"/>
                  </a:lnTo>
                  <a:close/>
                  <a:moveTo>
                    <a:pt x="163" y="167"/>
                  </a:moveTo>
                  <a:cubicBezTo>
                    <a:pt x="134" y="167"/>
                    <a:pt x="134" y="167"/>
                    <a:pt x="134" y="167"/>
                  </a:cubicBezTo>
                  <a:cubicBezTo>
                    <a:pt x="131" y="167"/>
                    <a:pt x="126" y="167"/>
                    <a:pt x="122" y="167"/>
                  </a:cubicBezTo>
                  <a:cubicBezTo>
                    <a:pt x="122" y="230"/>
                    <a:pt x="122" y="230"/>
                    <a:pt x="122" y="230"/>
                  </a:cubicBezTo>
                  <a:cubicBezTo>
                    <a:pt x="122" y="236"/>
                    <a:pt x="117" y="241"/>
                    <a:pt x="111" y="241"/>
                  </a:cubicBezTo>
                  <a:cubicBezTo>
                    <a:pt x="97" y="241"/>
                    <a:pt x="97" y="241"/>
                    <a:pt x="97" y="241"/>
                  </a:cubicBezTo>
                  <a:cubicBezTo>
                    <a:pt x="91" y="241"/>
                    <a:pt x="86" y="236"/>
                    <a:pt x="86" y="230"/>
                  </a:cubicBezTo>
                  <a:cubicBezTo>
                    <a:pt x="86" y="167"/>
                    <a:pt x="86" y="167"/>
                    <a:pt x="86" y="167"/>
                  </a:cubicBezTo>
                  <a:cubicBezTo>
                    <a:pt x="81" y="167"/>
                    <a:pt x="77" y="167"/>
                    <a:pt x="74" y="167"/>
                  </a:cubicBezTo>
                  <a:cubicBezTo>
                    <a:pt x="45" y="167"/>
                    <a:pt x="45" y="167"/>
                    <a:pt x="45" y="167"/>
                  </a:cubicBezTo>
                  <a:cubicBezTo>
                    <a:pt x="38" y="167"/>
                    <a:pt x="36" y="163"/>
                    <a:pt x="40" y="158"/>
                  </a:cubicBezTo>
                  <a:cubicBezTo>
                    <a:pt x="97" y="91"/>
                    <a:pt x="97" y="91"/>
                    <a:pt x="97" y="91"/>
                  </a:cubicBezTo>
                  <a:cubicBezTo>
                    <a:pt x="101" y="86"/>
                    <a:pt x="107" y="86"/>
                    <a:pt x="111" y="91"/>
                  </a:cubicBezTo>
                  <a:cubicBezTo>
                    <a:pt x="167" y="158"/>
                    <a:pt x="167" y="158"/>
                    <a:pt x="167" y="158"/>
                  </a:cubicBezTo>
                  <a:cubicBezTo>
                    <a:pt x="172" y="163"/>
                    <a:pt x="170" y="167"/>
                    <a:pt x="163" y="167"/>
                  </a:cubicBezTo>
                  <a:close/>
                </a:path>
              </a:pathLst>
            </a:custGeom>
            <a:solidFill>
              <a:schemeClr val="bg1"/>
            </a:solidFill>
            <a:ln w="9525">
              <a:noFill/>
            </a:ln>
          </p:spPr>
          <p:txBody>
            <a:bodyPr/>
            <a:p>
              <a:endParaRPr lang="zh-CN" altLang="en-US">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600" advClick="0" advTm="1000">
        <p14:prism isInverted="1"/>
      </p:transition>
    </mc:Choice>
    <mc:Fallback>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anim calcmode="lin" valueType="num">
                                      <p:cBhvr>
                                        <p:cTn id="10" dur="500" fill="hold"/>
                                        <p:tgtEl>
                                          <p:spTgt spid="7"/>
                                        </p:tgtEl>
                                        <p:attrNameLst>
                                          <p:attrName>ppt_x</p:attrName>
                                        </p:attrNameLst>
                                      </p:cBhvr>
                                      <p:tavLst>
                                        <p:tav tm="0">
                                          <p:val>
                                            <p:fltVal val="0.5"/>
                                          </p:val>
                                        </p:tav>
                                        <p:tav tm="100000">
                                          <p:val>
                                            <p:strVal val="#ppt_x"/>
                                          </p:val>
                                        </p:tav>
                                      </p:tavLst>
                                    </p:anim>
                                    <p:anim calcmode="lin" valueType="num">
                                      <p:cBhvr>
                                        <p:cTn id="11" dur="500" fill="hold"/>
                                        <p:tgtEl>
                                          <p:spTgt spid="7"/>
                                        </p:tgtEl>
                                        <p:attrNameLst>
                                          <p:attrName>ppt_y</p:attrName>
                                        </p:attrNameLst>
                                      </p:cBhvr>
                                      <p:tavLst>
                                        <p:tav tm="0">
                                          <p:val>
                                            <p:fltVal val="0.5"/>
                                          </p:val>
                                        </p:tav>
                                        <p:tav tm="100000">
                                          <p:val>
                                            <p:strVal val="#ppt_y"/>
                                          </p:val>
                                        </p:tav>
                                      </p:tavLst>
                                    </p:anim>
                                  </p:childTnLst>
                                </p:cTn>
                              </p:par>
                            </p:childTnLst>
                          </p:cTn>
                        </p:par>
                        <p:par>
                          <p:cTn id="12" fill="hold">
                            <p:stCondLst>
                              <p:cond delay="500"/>
                            </p:stCondLst>
                            <p:childTnLst>
                              <p:par>
                                <p:cTn id="13" presetID="53" presetClass="entr" presetSubtype="528"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ppt_w</p:attrName>
                                        </p:attrNameLst>
                                      </p:cBhvr>
                                      <p:tavLst>
                                        <p:tav tm="0">
                                          <p:val>
                                            <p:fltVal val="0"/>
                                          </p:val>
                                        </p:tav>
                                        <p:tav tm="100000">
                                          <p:val>
                                            <p:strVal val="#ppt_w"/>
                                          </p:val>
                                        </p:tav>
                                      </p:tavLst>
                                    </p:anim>
                                    <p:anim calcmode="lin" valueType="num">
                                      <p:cBhvr>
                                        <p:cTn id="16" dur="500" fill="hold"/>
                                        <p:tgtEl>
                                          <p:spTgt spid="5"/>
                                        </p:tgtEl>
                                        <p:attrNameLst>
                                          <p:attrName>ppt_h</p:attrName>
                                        </p:attrNameLst>
                                      </p:cBhvr>
                                      <p:tavLst>
                                        <p:tav tm="0">
                                          <p:val>
                                            <p:fltVal val="0"/>
                                          </p:val>
                                        </p:tav>
                                        <p:tav tm="100000">
                                          <p:val>
                                            <p:strVal val="#ppt_h"/>
                                          </p:val>
                                        </p:tav>
                                      </p:tavLst>
                                    </p:anim>
                                    <p:animEffect transition="in" filter="fade">
                                      <p:cBhvr>
                                        <p:cTn id="17" dur="500"/>
                                        <p:tgtEl>
                                          <p:spTgt spid="5"/>
                                        </p:tgtEl>
                                      </p:cBhvr>
                                    </p:animEffect>
                                    <p:anim calcmode="lin" valueType="num">
                                      <p:cBhvr>
                                        <p:cTn id="18" dur="500" fill="hold"/>
                                        <p:tgtEl>
                                          <p:spTgt spid="5"/>
                                        </p:tgtEl>
                                        <p:attrNameLst>
                                          <p:attrName>ppt_x</p:attrName>
                                        </p:attrNameLst>
                                      </p:cBhvr>
                                      <p:tavLst>
                                        <p:tav tm="0">
                                          <p:val>
                                            <p:fltVal val="0.5"/>
                                          </p:val>
                                        </p:tav>
                                        <p:tav tm="100000">
                                          <p:val>
                                            <p:strVal val="#ppt_x"/>
                                          </p:val>
                                        </p:tav>
                                      </p:tavLst>
                                    </p:anim>
                                    <p:anim calcmode="lin" valueType="num">
                                      <p:cBhvr>
                                        <p:cTn id="19" dur="500" fill="hold"/>
                                        <p:tgtEl>
                                          <p:spTgt spid="5"/>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Box 29"/>
          <p:cNvSpPr txBox="1">
            <a:spLocks noChangeArrowheads="1"/>
          </p:cNvSpPr>
          <p:nvPr/>
        </p:nvSpPr>
        <p:spPr bwMode="auto">
          <a:xfrm>
            <a:off x="5914390" y="1264285"/>
            <a:ext cx="2790190" cy="324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defRPr>
                <a:solidFill>
                  <a:schemeClr val="tx1"/>
                </a:solidFill>
                <a:latin typeface="Calibri" panose="020F0502020204030204" pitchFamily="34" charset="0"/>
                <a:ea typeface="微软雅黑" charset="-122"/>
              </a:defRPr>
            </a:lvl1pPr>
            <a:lvl2pPr marL="742950" indent="-285750">
              <a:defRPr>
                <a:solidFill>
                  <a:schemeClr val="tx1"/>
                </a:solidFill>
                <a:latin typeface="Calibri" panose="020F0502020204030204" pitchFamily="34" charset="0"/>
                <a:ea typeface="微软雅黑" charset="-122"/>
              </a:defRPr>
            </a:lvl2pPr>
            <a:lvl3pPr marL="1143000" indent="-228600">
              <a:defRPr>
                <a:solidFill>
                  <a:schemeClr val="tx1"/>
                </a:solidFill>
                <a:latin typeface="Calibri" panose="020F0502020204030204" pitchFamily="34" charset="0"/>
                <a:ea typeface="微软雅黑" charset="-122"/>
              </a:defRPr>
            </a:lvl3pPr>
            <a:lvl4pPr marL="1600200" indent="-228600">
              <a:defRPr>
                <a:solidFill>
                  <a:schemeClr val="tx1"/>
                </a:solidFill>
                <a:latin typeface="Calibri" panose="020F0502020204030204" pitchFamily="34" charset="0"/>
                <a:ea typeface="微软雅黑" charset="-122"/>
              </a:defRPr>
            </a:lvl4pPr>
            <a:lvl5pPr marL="2057400" indent="-228600">
              <a:defRPr>
                <a:solidFill>
                  <a:schemeClr val="tx1"/>
                </a:solidFill>
                <a:latin typeface="Calibri" panose="020F0502020204030204" pitchFamily="34" charset="0"/>
                <a:ea typeface="微软雅黑" charset="-122"/>
              </a:defRPr>
            </a:lvl5pPr>
            <a:lvl6pPr marL="2514600" indent="-228600" eaLnBrk="0" fontAlgn="base" hangingPunct="0">
              <a:spcBef>
                <a:spcPct val="0"/>
              </a:spcBef>
              <a:spcAft>
                <a:spcPct val="0"/>
              </a:spcAft>
              <a:buFont typeface="Arial" panose="02080604020202020204" pitchFamily="34" charset="0"/>
              <a:defRPr>
                <a:solidFill>
                  <a:schemeClr val="tx1"/>
                </a:solidFill>
                <a:latin typeface="Calibri" panose="020F0502020204030204" pitchFamily="34" charset="0"/>
                <a:ea typeface="微软雅黑" charset="-122"/>
              </a:defRPr>
            </a:lvl6pPr>
            <a:lvl7pPr marL="2971800" indent="-228600" eaLnBrk="0" fontAlgn="base" hangingPunct="0">
              <a:spcBef>
                <a:spcPct val="0"/>
              </a:spcBef>
              <a:spcAft>
                <a:spcPct val="0"/>
              </a:spcAft>
              <a:buFont typeface="Arial" panose="02080604020202020204" pitchFamily="34" charset="0"/>
              <a:defRPr>
                <a:solidFill>
                  <a:schemeClr val="tx1"/>
                </a:solidFill>
                <a:latin typeface="Calibri" panose="020F0502020204030204" pitchFamily="34" charset="0"/>
                <a:ea typeface="微软雅黑" charset="-122"/>
              </a:defRPr>
            </a:lvl7pPr>
            <a:lvl8pPr marL="3429000" indent="-228600" eaLnBrk="0" fontAlgn="base" hangingPunct="0">
              <a:spcBef>
                <a:spcPct val="0"/>
              </a:spcBef>
              <a:spcAft>
                <a:spcPct val="0"/>
              </a:spcAft>
              <a:buFont typeface="Arial" panose="02080604020202020204" pitchFamily="34" charset="0"/>
              <a:defRPr>
                <a:solidFill>
                  <a:schemeClr val="tx1"/>
                </a:solidFill>
                <a:latin typeface="Calibri" panose="020F0502020204030204" pitchFamily="34" charset="0"/>
                <a:ea typeface="微软雅黑" charset="-122"/>
              </a:defRPr>
            </a:lvl8pPr>
            <a:lvl9pPr marL="3886200" indent="-228600" eaLnBrk="0" fontAlgn="base" hangingPunct="0">
              <a:spcBef>
                <a:spcPct val="0"/>
              </a:spcBef>
              <a:spcAft>
                <a:spcPct val="0"/>
              </a:spcAft>
              <a:buFont typeface="Arial" panose="02080604020202020204" pitchFamily="34" charset="0"/>
              <a:defRPr>
                <a:solidFill>
                  <a:schemeClr val="tx1"/>
                </a:solidFill>
                <a:latin typeface="Calibri" panose="020F0502020204030204" pitchFamily="34" charset="0"/>
                <a:ea typeface="微软雅黑" charset="-122"/>
              </a:defRPr>
            </a:lvl9pPr>
          </a:lstStyle>
          <a:p>
            <a:pPr>
              <a:lnSpc>
                <a:spcPts val="2000"/>
              </a:lnSpc>
              <a:spcBef>
                <a:spcPts val="0"/>
              </a:spcBef>
              <a:spcAft>
                <a:spcPts val="0"/>
              </a:spcAft>
            </a:pPr>
            <a:r>
              <a:rPr lang="zh-CN" altLang="en-US" sz="2000" b="1" dirty="0">
                <a:solidFill>
                  <a:srgbClr val="1B4367"/>
                </a:solidFill>
                <a:cs typeface="+mn-ea"/>
                <a:sym typeface="+mn-lt"/>
              </a:rPr>
              <a:t>加强培训交流</a:t>
            </a:r>
            <a:endParaRPr lang="zh-CN" altLang="en-US" sz="2000" dirty="0">
              <a:solidFill>
                <a:schemeClr val="tx1">
                  <a:lumMod val="75000"/>
                  <a:lumOff val="25000"/>
                </a:schemeClr>
              </a:solidFill>
            </a:endParaRPr>
          </a:p>
        </p:txBody>
      </p:sp>
      <p:sp>
        <p:nvSpPr>
          <p:cNvPr id="53" name="TextBox 30"/>
          <p:cNvSpPr txBox="1">
            <a:spLocks noChangeArrowheads="1"/>
          </p:cNvSpPr>
          <p:nvPr/>
        </p:nvSpPr>
        <p:spPr bwMode="auto">
          <a:xfrm>
            <a:off x="412750" y="1355090"/>
            <a:ext cx="2854960" cy="324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defRPr>
                <a:solidFill>
                  <a:schemeClr val="tx1"/>
                </a:solidFill>
                <a:latin typeface="Calibri" panose="020F0502020204030204" pitchFamily="34" charset="0"/>
                <a:ea typeface="微软雅黑" charset="-122"/>
              </a:defRPr>
            </a:lvl1pPr>
            <a:lvl2pPr marL="742950" indent="-285750">
              <a:defRPr>
                <a:solidFill>
                  <a:schemeClr val="tx1"/>
                </a:solidFill>
                <a:latin typeface="Calibri" panose="020F0502020204030204" pitchFamily="34" charset="0"/>
                <a:ea typeface="微软雅黑" charset="-122"/>
              </a:defRPr>
            </a:lvl2pPr>
            <a:lvl3pPr marL="1143000" indent="-228600">
              <a:defRPr>
                <a:solidFill>
                  <a:schemeClr val="tx1"/>
                </a:solidFill>
                <a:latin typeface="Calibri" panose="020F0502020204030204" pitchFamily="34" charset="0"/>
                <a:ea typeface="微软雅黑" charset="-122"/>
              </a:defRPr>
            </a:lvl3pPr>
            <a:lvl4pPr marL="1600200" indent="-228600">
              <a:defRPr>
                <a:solidFill>
                  <a:schemeClr val="tx1"/>
                </a:solidFill>
                <a:latin typeface="Calibri" panose="020F0502020204030204" pitchFamily="34" charset="0"/>
                <a:ea typeface="微软雅黑" charset="-122"/>
              </a:defRPr>
            </a:lvl4pPr>
            <a:lvl5pPr marL="2057400" indent="-228600">
              <a:defRPr>
                <a:solidFill>
                  <a:schemeClr val="tx1"/>
                </a:solidFill>
                <a:latin typeface="Calibri" panose="020F0502020204030204" pitchFamily="34" charset="0"/>
                <a:ea typeface="微软雅黑" charset="-122"/>
              </a:defRPr>
            </a:lvl5pPr>
            <a:lvl6pPr marL="2514600" indent="-228600" eaLnBrk="0" fontAlgn="base" hangingPunct="0">
              <a:spcBef>
                <a:spcPct val="0"/>
              </a:spcBef>
              <a:spcAft>
                <a:spcPct val="0"/>
              </a:spcAft>
              <a:buFont typeface="Arial" panose="02080604020202020204" pitchFamily="34" charset="0"/>
              <a:defRPr>
                <a:solidFill>
                  <a:schemeClr val="tx1"/>
                </a:solidFill>
                <a:latin typeface="Calibri" panose="020F0502020204030204" pitchFamily="34" charset="0"/>
                <a:ea typeface="微软雅黑" charset="-122"/>
              </a:defRPr>
            </a:lvl6pPr>
            <a:lvl7pPr marL="2971800" indent="-228600" eaLnBrk="0" fontAlgn="base" hangingPunct="0">
              <a:spcBef>
                <a:spcPct val="0"/>
              </a:spcBef>
              <a:spcAft>
                <a:spcPct val="0"/>
              </a:spcAft>
              <a:buFont typeface="Arial" panose="02080604020202020204" pitchFamily="34" charset="0"/>
              <a:defRPr>
                <a:solidFill>
                  <a:schemeClr val="tx1"/>
                </a:solidFill>
                <a:latin typeface="Calibri" panose="020F0502020204030204" pitchFamily="34" charset="0"/>
                <a:ea typeface="微软雅黑" charset="-122"/>
              </a:defRPr>
            </a:lvl7pPr>
            <a:lvl8pPr marL="3429000" indent="-228600" eaLnBrk="0" fontAlgn="base" hangingPunct="0">
              <a:spcBef>
                <a:spcPct val="0"/>
              </a:spcBef>
              <a:spcAft>
                <a:spcPct val="0"/>
              </a:spcAft>
              <a:buFont typeface="Arial" panose="02080604020202020204" pitchFamily="34" charset="0"/>
              <a:defRPr>
                <a:solidFill>
                  <a:schemeClr val="tx1"/>
                </a:solidFill>
                <a:latin typeface="Calibri" panose="020F0502020204030204" pitchFamily="34" charset="0"/>
                <a:ea typeface="微软雅黑" charset="-122"/>
              </a:defRPr>
            </a:lvl8pPr>
            <a:lvl9pPr marL="3886200" indent="-228600" eaLnBrk="0" fontAlgn="base" hangingPunct="0">
              <a:spcBef>
                <a:spcPct val="0"/>
              </a:spcBef>
              <a:spcAft>
                <a:spcPct val="0"/>
              </a:spcAft>
              <a:buFont typeface="Arial" panose="02080604020202020204" pitchFamily="34" charset="0"/>
              <a:defRPr>
                <a:solidFill>
                  <a:schemeClr val="tx1"/>
                </a:solidFill>
                <a:latin typeface="Calibri" panose="020F0502020204030204" pitchFamily="34" charset="0"/>
                <a:ea typeface="微软雅黑" charset="-122"/>
              </a:defRPr>
            </a:lvl9pPr>
          </a:lstStyle>
          <a:p>
            <a:pPr algn="r">
              <a:lnSpc>
                <a:spcPts val="2000"/>
              </a:lnSpc>
              <a:spcBef>
                <a:spcPts val="0"/>
              </a:spcBef>
              <a:spcAft>
                <a:spcPts val="0"/>
              </a:spcAft>
            </a:pPr>
            <a:r>
              <a:rPr lang="zh-CN" altLang="en-US" sz="2000" b="1" dirty="0">
                <a:solidFill>
                  <a:srgbClr val="1B4367"/>
                </a:solidFill>
                <a:cs typeface="+mn-ea"/>
                <a:sym typeface="+mn-lt"/>
              </a:rPr>
              <a:t>加强组织领导</a:t>
            </a:r>
            <a:endParaRPr lang="zh-CN" altLang="en-US" sz="2000" dirty="0">
              <a:solidFill>
                <a:schemeClr val="tx1">
                  <a:lumMod val="75000"/>
                  <a:lumOff val="25000"/>
                </a:schemeClr>
              </a:solidFill>
            </a:endParaRPr>
          </a:p>
        </p:txBody>
      </p:sp>
      <p:sp>
        <p:nvSpPr>
          <p:cNvPr id="54" name="TextBox 31"/>
          <p:cNvSpPr txBox="1">
            <a:spLocks noChangeArrowheads="1"/>
          </p:cNvSpPr>
          <p:nvPr/>
        </p:nvSpPr>
        <p:spPr bwMode="auto">
          <a:xfrm>
            <a:off x="1159510" y="2649220"/>
            <a:ext cx="1674495" cy="324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defRPr>
                <a:solidFill>
                  <a:schemeClr val="tx1"/>
                </a:solidFill>
                <a:latin typeface="Calibri" panose="020F0502020204030204" pitchFamily="34" charset="0"/>
                <a:ea typeface="微软雅黑" charset="-122"/>
              </a:defRPr>
            </a:lvl1pPr>
            <a:lvl2pPr marL="742950" indent="-285750">
              <a:defRPr>
                <a:solidFill>
                  <a:schemeClr val="tx1"/>
                </a:solidFill>
                <a:latin typeface="Calibri" panose="020F0502020204030204" pitchFamily="34" charset="0"/>
                <a:ea typeface="微软雅黑" charset="-122"/>
              </a:defRPr>
            </a:lvl2pPr>
            <a:lvl3pPr marL="1143000" indent="-228600">
              <a:defRPr>
                <a:solidFill>
                  <a:schemeClr val="tx1"/>
                </a:solidFill>
                <a:latin typeface="Calibri" panose="020F0502020204030204" pitchFamily="34" charset="0"/>
                <a:ea typeface="微软雅黑" charset="-122"/>
              </a:defRPr>
            </a:lvl3pPr>
            <a:lvl4pPr marL="1600200" indent="-228600">
              <a:defRPr>
                <a:solidFill>
                  <a:schemeClr val="tx1"/>
                </a:solidFill>
                <a:latin typeface="Calibri" panose="020F0502020204030204" pitchFamily="34" charset="0"/>
                <a:ea typeface="微软雅黑" charset="-122"/>
              </a:defRPr>
            </a:lvl4pPr>
            <a:lvl5pPr marL="2057400" indent="-228600">
              <a:defRPr>
                <a:solidFill>
                  <a:schemeClr val="tx1"/>
                </a:solidFill>
                <a:latin typeface="Calibri" panose="020F0502020204030204" pitchFamily="34" charset="0"/>
                <a:ea typeface="微软雅黑" charset="-122"/>
              </a:defRPr>
            </a:lvl5pPr>
            <a:lvl6pPr marL="2514600" indent="-228600" eaLnBrk="0" fontAlgn="base" hangingPunct="0">
              <a:spcBef>
                <a:spcPct val="0"/>
              </a:spcBef>
              <a:spcAft>
                <a:spcPct val="0"/>
              </a:spcAft>
              <a:buFont typeface="Arial" panose="02080604020202020204" pitchFamily="34" charset="0"/>
              <a:defRPr>
                <a:solidFill>
                  <a:schemeClr val="tx1"/>
                </a:solidFill>
                <a:latin typeface="Calibri" panose="020F0502020204030204" pitchFamily="34" charset="0"/>
                <a:ea typeface="微软雅黑" charset="-122"/>
              </a:defRPr>
            </a:lvl6pPr>
            <a:lvl7pPr marL="2971800" indent="-228600" eaLnBrk="0" fontAlgn="base" hangingPunct="0">
              <a:spcBef>
                <a:spcPct val="0"/>
              </a:spcBef>
              <a:spcAft>
                <a:spcPct val="0"/>
              </a:spcAft>
              <a:buFont typeface="Arial" panose="02080604020202020204" pitchFamily="34" charset="0"/>
              <a:defRPr>
                <a:solidFill>
                  <a:schemeClr val="tx1"/>
                </a:solidFill>
                <a:latin typeface="Calibri" panose="020F0502020204030204" pitchFamily="34" charset="0"/>
                <a:ea typeface="微软雅黑" charset="-122"/>
              </a:defRPr>
            </a:lvl7pPr>
            <a:lvl8pPr marL="3429000" indent="-228600" eaLnBrk="0" fontAlgn="base" hangingPunct="0">
              <a:spcBef>
                <a:spcPct val="0"/>
              </a:spcBef>
              <a:spcAft>
                <a:spcPct val="0"/>
              </a:spcAft>
              <a:buFont typeface="Arial" panose="02080604020202020204" pitchFamily="34" charset="0"/>
              <a:defRPr>
                <a:solidFill>
                  <a:schemeClr val="tx1"/>
                </a:solidFill>
                <a:latin typeface="Calibri" panose="020F0502020204030204" pitchFamily="34" charset="0"/>
                <a:ea typeface="微软雅黑" charset="-122"/>
              </a:defRPr>
            </a:lvl8pPr>
            <a:lvl9pPr marL="3886200" indent="-228600" eaLnBrk="0" fontAlgn="base" hangingPunct="0">
              <a:spcBef>
                <a:spcPct val="0"/>
              </a:spcBef>
              <a:spcAft>
                <a:spcPct val="0"/>
              </a:spcAft>
              <a:buFont typeface="Arial" panose="02080604020202020204" pitchFamily="34" charset="0"/>
              <a:defRPr>
                <a:solidFill>
                  <a:schemeClr val="tx1"/>
                </a:solidFill>
                <a:latin typeface="Calibri" panose="020F0502020204030204" pitchFamily="34" charset="0"/>
                <a:ea typeface="微软雅黑" charset="-122"/>
              </a:defRPr>
            </a:lvl9pPr>
          </a:lstStyle>
          <a:p>
            <a:pPr>
              <a:lnSpc>
                <a:spcPts val="2000"/>
              </a:lnSpc>
              <a:spcBef>
                <a:spcPts val="0"/>
              </a:spcBef>
              <a:spcAft>
                <a:spcPts val="0"/>
              </a:spcAft>
            </a:pPr>
            <a:r>
              <a:rPr lang="zh-CN" altLang="en-US" sz="2000" b="1" dirty="0">
                <a:solidFill>
                  <a:srgbClr val="1B4367"/>
                </a:solidFill>
                <a:cs typeface="+mn-ea"/>
                <a:sym typeface="+mn-lt"/>
              </a:rPr>
              <a:t>加强激励问责</a:t>
            </a:r>
            <a:endParaRPr lang="zh-CN" altLang="en-US" sz="2000" b="1" dirty="0">
              <a:solidFill>
                <a:srgbClr val="1B4367"/>
              </a:solidFill>
              <a:cs typeface="+mn-ea"/>
              <a:sym typeface="+mn-lt"/>
            </a:endParaRPr>
          </a:p>
        </p:txBody>
      </p:sp>
      <p:sp>
        <p:nvSpPr>
          <p:cNvPr id="55" name="TextBox 32"/>
          <p:cNvSpPr txBox="1">
            <a:spLocks noChangeArrowheads="1"/>
          </p:cNvSpPr>
          <p:nvPr/>
        </p:nvSpPr>
        <p:spPr bwMode="auto">
          <a:xfrm>
            <a:off x="6235065" y="2672080"/>
            <a:ext cx="2166620" cy="324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defRPr>
                <a:solidFill>
                  <a:schemeClr val="tx1"/>
                </a:solidFill>
                <a:latin typeface="Calibri" panose="020F0502020204030204" pitchFamily="34" charset="0"/>
                <a:ea typeface="微软雅黑" charset="-122"/>
              </a:defRPr>
            </a:lvl1pPr>
            <a:lvl2pPr marL="742950" indent="-285750">
              <a:defRPr>
                <a:solidFill>
                  <a:schemeClr val="tx1"/>
                </a:solidFill>
                <a:latin typeface="Calibri" panose="020F0502020204030204" pitchFamily="34" charset="0"/>
                <a:ea typeface="微软雅黑" charset="-122"/>
              </a:defRPr>
            </a:lvl2pPr>
            <a:lvl3pPr marL="1143000" indent="-228600">
              <a:defRPr>
                <a:solidFill>
                  <a:schemeClr val="tx1"/>
                </a:solidFill>
                <a:latin typeface="Calibri" panose="020F0502020204030204" pitchFamily="34" charset="0"/>
                <a:ea typeface="微软雅黑" charset="-122"/>
              </a:defRPr>
            </a:lvl3pPr>
            <a:lvl4pPr marL="1600200" indent="-228600">
              <a:defRPr>
                <a:solidFill>
                  <a:schemeClr val="tx1"/>
                </a:solidFill>
                <a:latin typeface="Calibri" panose="020F0502020204030204" pitchFamily="34" charset="0"/>
                <a:ea typeface="微软雅黑" charset="-122"/>
              </a:defRPr>
            </a:lvl4pPr>
            <a:lvl5pPr marL="2057400" indent="-228600">
              <a:defRPr>
                <a:solidFill>
                  <a:schemeClr val="tx1"/>
                </a:solidFill>
                <a:latin typeface="Calibri" panose="020F0502020204030204" pitchFamily="34" charset="0"/>
                <a:ea typeface="微软雅黑" charset="-122"/>
              </a:defRPr>
            </a:lvl5pPr>
            <a:lvl6pPr marL="2514600" indent="-228600" eaLnBrk="0" fontAlgn="base" hangingPunct="0">
              <a:spcBef>
                <a:spcPct val="0"/>
              </a:spcBef>
              <a:spcAft>
                <a:spcPct val="0"/>
              </a:spcAft>
              <a:buFont typeface="Arial" panose="02080604020202020204" pitchFamily="34" charset="0"/>
              <a:defRPr>
                <a:solidFill>
                  <a:schemeClr val="tx1"/>
                </a:solidFill>
                <a:latin typeface="Calibri" panose="020F0502020204030204" pitchFamily="34" charset="0"/>
                <a:ea typeface="微软雅黑" charset="-122"/>
              </a:defRPr>
            </a:lvl6pPr>
            <a:lvl7pPr marL="2971800" indent="-228600" eaLnBrk="0" fontAlgn="base" hangingPunct="0">
              <a:spcBef>
                <a:spcPct val="0"/>
              </a:spcBef>
              <a:spcAft>
                <a:spcPct val="0"/>
              </a:spcAft>
              <a:buFont typeface="Arial" panose="02080604020202020204" pitchFamily="34" charset="0"/>
              <a:defRPr>
                <a:solidFill>
                  <a:schemeClr val="tx1"/>
                </a:solidFill>
                <a:latin typeface="Calibri" panose="020F0502020204030204" pitchFamily="34" charset="0"/>
                <a:ea typeface="微软雅黑" charset="-122"/>
              </a:defRPr>
            </a:lvl7pPr>
            <a:lvl8pPr marL="3429000" indent="-228600" eaLnBrk="0" fontAlgn="base" hangingPunct="0">
              <a:spcBef>
                <a:spcPct val="0"/>
              </a:spcBef>
              <a:spcAft>
                <a:spcPct val="0"/>
              </a:spcAft>
              <a:buFont typeface="Arial" panose="02080604020202020204" pitchFamily="34" charset="0"/>
              <a:defRPr>
                <a:solidFill>
                  <a:schemeClr val="tx1"/>
                </a:solidFill>
                <a:latin typeface="Calibri" panose="020F0502020204030204" pitchFamily="34" charset="0"/>
                <a:ea typeface="微软雅黑" charset="-122"/>
              </a:defRPr>
            </a:lvl8pPr>
            <a:lvl9pPr marL="3886200" indent="-228600" eaLnBrk="0" fontAlgn="base" hangingPunct="0">
              <a:spcBef>
                <a:spcPct val="0"/>
              </a:spcBef>
              <a:spcAft>
                <a:spcPct val="0"/>
              </a:spcAft>
              <a:buFont typeface="Arial" panose="02080604020202020204" pitchFamily="34" charset="0"/>
              <a:defRPr>
                <a:solidFill>
                  <a:schemeClr val="tx1"/>
                </a:solidFill>
                <a:latin typeface="Calibri" panose="020F0502020204030204" pitchFamily="34" charset="0"/>
                <a:ea typeface="微软雅黑" charset="-122"/>
              </a:defRPr>
            </a:lvl9pPr>
          </a:lstStyle>
          <a:p>
            <a:pPr>
              <a:lnSpc>
                <a:spcPts val="2000"/>
              </a:lnSpc>
              <a:spcBef>
                <a:spcPts val="0"/>
              </a:spcBef>
              <a:spcAft>
                <a:spcPts val="0"/>
              </a:spcAft>
            </a:pPr>
            <a:r>
              <a:rPr lang="zh-CN" altLang="en-US" sz="2000" b="1" dirty="0">
                <a:solidFill>
                  <a:srgbClr val="1B4367"/>
                </a:solidFill>
                <a:cs typeface="+mn-ea"/>
                <a:sym typeface="+mn-lt"/>
              </a:rPr>
              <a:t>加强调研考评</a:t>
            </a:r>
            <a:endParaRPr lang="zh-CN" altLang="en-US" sz="2000" dirty="0">
              <a:gradFill>
                <a:gsLst>
                  <a:gs pos="0">
                    <a:srgbClr val="012D86"/>
                  </a:gs>
                  <a:gs pos="100000">
                    <a:srgbClr val="0E2557"/>
                  </a:gs>
                </a:gsLst>
                <a:lin scaled="0"/>
              </a:gradFill>
            </a:endParaRPr>
          </a:p>
        </p:txBody>
      </p:sp>
      <p:sp>
        <p:nvSpPr>
          <p:cNvPr id="56" name="TextBox 33"/>
          <p:cNvSpPr txBox="1">
            <a:spLocks noChangeArrowheads="1"/>
          </p:cNvSpPr>
          <p:nvPr/>
        </p:nvSpPr>
        <p:spPr bwMode="auto">
          <a:xfrm>
            <a:off x="3630930" y="4034155"/>
            <a:ext cx="1844675" cy="324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defRPr>
                <a:solidFill>
                  <a:schemeClr val="tx1"/>
                </a:solidFill>
                <a:latin typeface="Calibri" panose="020F0502020204030204" pitchFamily="34" charset="0"/>
                <a:ea typeface="微软雅黑" charset="-122"/>
              </a:defRPr>
            </a:lvl1pPr>
            <a:lvl2pPr marL="742950" indent="-285750">
              <a:defRPr>
                <a:solidFill>
                  <a:schemeClr val="tx1"/>
                </a:solidFill>
                <a:latin typeface="Calibri" panose="020F0502020204030204" pitchFamily="34" charset="0"/>
                <a:ea typeface="微软雅黑" charset="-122"/>
              </a:defRPr>
            </a:lvl2pPr>
            <a:lvl3pPr marL="1143000" indent="-228600">
              <a:defRPr>
                <a:solidFill>
                  <a:schemeClr val="tx1"/>
                </a:solidFill>
                <a:latin typeface="Calibri" panose="020F0502020204030204" pitchFamily="34" charset="0"/>
                <a:ea typeface="微软雅黑" charset="-122"/>
              </a:defRPr>
            </a:lvl3pPr>
            <a:lvl4pPr marL="1600200" indent="-228600">
              <a:defRPr>
                <a:solidFill>
                  <a:schemeClr val="tx1"/>
                </a:solidFill>
                <a:latin typeface="Calibri" panose="020F0502020204030204" pitchFamily="34" charset="0"/>
                <a:ea typeface="微软雅黑" charset="-122"/>
              </a:defRPr>
            </a:lvl4pPr>
            <a:lvl5pPr marL="2057400" indent="-228600">
              <a:defRPr>
                <a:solidFill>
                  <a:schemeClr val="tx1"/>
                </a:solidFill>
                <a:latin typeface="Calibri" panose="020F0502020204030204" pitchFamily="34" charset="0"/>
                <a:ea typeface="微软雅黑" charset="-122"/>
              </a:defRPr>
            </a:lvl5pPr>
            <a:lvl6pPr marL="2514600" indent="-228600" eaLnBrk="0" fontAlgn="base" hangingPunct="0">
              <a:spcBef>
                <a:spcPct val="0"/>
              </a:spcBef>
              <a:spcAft>
                <a:spcPct val="0"/>
              </a:spcAft>
              <a:buFont typeface="Arial" panose="02080604020202020204" pitchFamily="34" charset="0"/>
              <a:defRPr>
                <a:solidFill>
                  <a:schemeClr val="tx1"/>
                </a:solidFill>
                <a:latin typeface="Calibri" panose="020F0502020204030204" pitchFamily="34" charset="0"/>
                <a:ea typeface="微软雅黑" charset="-122"/>
              </a:defRPr>
            </a:lvl6pPr>
            <a:lvl7pPr marL="2971800" indent="-228600" eaLnBrk="0" fontAlgn="base" hangingPunct="0">
              <a:spcBef>
                <a:spcPct val="0"/>
              </a:spcBef>
              <a:spcAft>
                <a:spcPct val="0"/>
              </a:spcAft>
              <a:buFont typeface="Arial" panose="02080604020202020204" pitchFamily="34" charset="0"/>
              <a:defRPr>
                <a:solidFill>
                  <a:schemeClr val="tx1"/>
                </a:solidFill>
                <a:latin typeface="Calibri" panose="020F0502020204030204" pitchFamily="34" charset="0"/>
                <a:ea typeface="微软雅黑" charset="-122"/>
              </a:defRPr>
            </a:lvl7pPr>
            <a:lvl8pPr marL="3429000" indent="-228600" eaLnBrk="0" fontAlgn="base" hangingPunct="0">
              <a:spcBef>
                <a:spcPct val="0"/>
              </a:spcBef>
              <a:spcAft>
                <a:spcPct val="0"/>
              </a:spcAft>
              <a:buFont typeface="Arial" panose="02080604020202020204" pitchFamily="34" charset="0"/>
              <a:defRPr>
                <a:solidFill>
                  <a:schemeClr val="tx1"/>
                </a:solidFill>
                <a:latin typeface="Calibri" panose="020F0502020204030204" pitchFamily="34" charset="0"/>
                <a:ea typeface="微软雅黑" charset="-122"/>
              </a:defRPr>
            </a:lvl8pPr>
            <a:lvl9pPr marL="3886200" indent="-228600" eaLnBrk="0" fontAlgn="base" hangingPunct="0">
              <a:spcBef>
                <a:spcPct val="0"/>
              </a:spcBef>
              <a:spcAft>
                <a:spcPct val="0"/>
              </a:spcAft>
              <a:buFont typeface="Arial" panose="02080604020202020204" pitchFamily="34" charset="0"/>
              <a:defRPr>
                <a:solidFill>
                  <a:schemeClr val="tx1"/>
                </a:solidFill>
                <a:latin typeface="Calibri" panose="020F0502020204030204" pitchFamily="34" charset="0"/>
                <a:ea typeface="微软雅黑" charset="-122"/>
              </a:defRPr>
            </a:lvl9pPr>
          </a:lstStyle>
          <a:p>
            <a:pPr>
              <a:lnSpc>
                <a:spcPts val="2000"/>
              </a:lnSpc>
              <a:spcBef>
                <a:spcPts val="0"/>
              </a:spcBef>
              <a:spcAft>
                <a:spcPts val="0"/>
              </a:spcAft>
            </a:pPr>
            <a:r>
              <a:rPr lang="zh-CN" altLang="en-US" sz="2000" b="1" dirty="0">
                <a:solidFill>
                  <a:srgbClr val="1B4367"/>
                </a:solidFill>
                <a:cs typeface="+mn-ea"/>
                <a:sym typeface="+mn-lt"/>
              </a:rPr>
              <a:t>加强工作落实</a:t>
            </a:r>
            <a:endParaRPr lang="zh-CN" altLang="en-US" sz="2000" b="1" dirty="0">
              <a:solidFill>
                <a:srgbClr val="1B4367"/>
              </a:solidFill>
              <a:cs typeface="+mn-ea"/>
              <a:sym typeface="+mn-lt"/>
            </a:endParaRPr>
          </a:p>
        </p:txBody>
      </p:sp>
      <p:sp>
        <p:nvSpPr>
          <p:cNvPr id="57" name="环形箭头 15"/>
          <p:cNvSpPr/>
          <p:nvPr/>
        </p:nvSpPr>
        <p:spPr bwMode="auto">
          <a:xfrm>
            <a:off x="3118247" y="990601"/>
            <a:ext cx="2870597" cy="2870597"/>
          </a:xfrm>
          <a:custGeom>
            <a:avLst/>
            <a:gdLst>
              <a:gd name="T0" fmla="*/ 3447338 w 3827462"/>
              <a:gd name="T1" fmla="*/ 1008122 h 3827463"/>
              <a:gd name="T2" fmla="*/ 3688519 w 3827462"/>
              <a:gd name="T3" fmla="*/ 1764717 h 3827463"/>
              <a:gd name="T4" fmla="*/ 3820762 w 3827462"/>
              <a:gd name="T5" fmla="*/ 1765838 h 3827463"/>
              <a:gd name="T6" fmla="*/ 3595190 w 3827462"/>
              <a:gd name="T7" fmla="*/ 1927981 h 3827463"/>
              <a:gd name="T8" fmla="*/ 3356355 w 3827462"/>
              <a:gd name="T9" fmla="*/ 1761902 h 3827463"/>
              <a:gd name="T10" fmla="*/ 3488541 w 3827462"/>
              <a:gd name="T11" fmla="*/ 1763023 h 3827463"/>
              <a:gd name="T12" fmla="*/ 3275959 w 3827462"/>
              <a:gd name="T13" fmla="*/ 1109323 h 3827463"/>
              <a:gd name="T14" fmla="*/ 3447338 w 3827462"/>
              <a:gd name="T15" fmla="*/ 1008122 h 382746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827462" h="3827463">
                <a:moveTo>
                  <a:pt x="3447338" y="1008122"/>
                </a:moveTo>
                <a:cubicBezTo>
                  <a:pt x="3583647" y="1238955"/>
                  <a:pt x="3666090" y="1497582"/>
                  <a:pt x="3688519" y="1764717"/>
                </a:cubicBezTo>
                <a:lnTo>
                  <a:pt x="3820762" y="1765838"/>
                </a:lnTo>
                <a:lnTo>
                  <a:pt x="3595190" y="1927981"/>
                </a:lnTo>
                <a:lnTo>
                  <a:pt x="3356355" y="1761902"/>
                </a:lnTo>
                <a:lnTo>
                  <a:pt x="3488541" y="1763023"/>
                </a:lnTo>
                <a:cubicBezTo>
                  <a:pt x="3466449" y="1532176"/>
                  <a:pt x="3393875" y="1309009"/>
                  <a:pt x="3275959" y="1109323"/>
                </a:cubicBezTo>
                <a:lnTo>
                  <a:pt x="3447338" y="1008122"/>
                </a:lnTo>
                <a:close/>
              </a:path>
            </a:pathLst>
          </a:custGeom>
          <a:solidFill>
            <a:srgbClr val="1B4367"/>
          </a:solidFill>
          <a:ln w="9525">
            <a:noFill/>
          </a:ln>
        </p:spPr>
        <p:txBody>
          <a:bodyPr lIns="68580" tIns="34290" rIns="68580" bIns="34290"/>
          <a:lstStyle/>
          <a:p>
            <a:endParaRPr lang="zh-CN" altLang="en-US">
              <a:solidFill>
                <a:schemeClr val="bg1"/>
              </a:solidFill>
            </a:endParaRPr>
          </a:p>
        </p:txBody>
      </p:sp>
      <p:sp>
        <p:nvSpPr>
          <p:cNvPr id="58" name="环形箭头 17"/>
          <p:cNvSpPr/>
          <p:nvPr/>
        </p:nvSpPr>
        <p:spPr bwMode="auto">
          <a:xfrm>
            <a:off x="3118247" y="990601"/>
            <a:ext cx="2870597" cy="2870597"/>
          </a:xfrm>
          <a:custGeom>
            <a:avLst/>
            <a:gdLst>
              <a:gd name="T0" fmla="*/ 3325627 w 3827462"/>
              <a:gd name="T1" fmla="*/ 2999378 h 3827463"/>
              <a:gd name="T2" fmla="*/ 2603197 w 3827462"/>
              <a:gd name="T3" fmla="*/ 3555900 h 3827463"/>
              <a:gd name="T4" fmla="*/ 2642943 w 3827462"/>
              <a:gd name="T5" fmla="*/ 3682034 h 3827463"/>
              <a:gd name="T6" fmla="*/ 2419100 w 3827462"/>
              <a:gd name="T7" fmla="*/ 3517511 h 3827463"/>
              <a:gd name="T8" fmla="*/ 2503364 w 3827462"/>
              <a:gd name="T9" fmla="*/ 3239081 h 3827463"/>
              <a:gd name="T10" fmla="*/ 2543093 w 3827462"/>
              <a:gd name="T11" fmla="*/ 3365160 h 3827463"/>
              <a:gd name="T12" fmla="*/ 3167850 w 3827462"/>
              <a:gd name="T13" fmla="*/ 2878059 h 3827463"/>
              <a:gd name="T14" fmla="*/ 3325627 w 3827462"/>
              <a:gd name="T15" fmla="*/ 2999378 h 382746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827462" h="3827463">
                <a:moveTo>
                  <a:pt x="3325627" y="2999378"/>
                </a:moveTo>
                <a:cubicBezTo>
                  <a:pt x="3137195" y="3244437"/>
                  <a:pt x="2888223" y="3436231"/>
                  <a:pt x="2603197" y="3555900"/>
                </a:cubicBezTo>
                <a:lnTo>
                  <a:pt x="2642943" y="3682034"/>
                </a:lnTo>
                <a:lnTo>
                  <a:pt x="2419100" y="3517511"/>
                </a:lnTo>
                <a:lnTo>
                  <a:pt x="2503364" y="3239081"/>
                </a:lnTo>
                <a:lnTo>
                  <a:pt x="2543093" y="3365160"/>
                </a:lnTo>
                <a:cubicBezTo>
                  <a:pt x="2789286" y="3258407"/>
                  <a:pt x="3004279" y="3090784"/>
                  <a:pt x="3167850" y="2878059"/>
                </a:cubicBezTo>
                <a:lnTo>
                  <a:pt x="3325627" y="2999378"/>
                </a:lnTo>
                <a:close/>
              </a:path>
            </a:pathLst>
          </a:custGeom>
          <a:solidFill>
            <a:srgbClr val="1B4367"/>
          </a:solidFill>
          <a:ln w="9525">
            <a:noFill/>
          </a:ln>
        </p:spPr>
        <p:txBody>
          <a:bodyPr lIns="68580" tIns="34290" rIns="68580" bIns="34290"/>
          <a:lstStyle/>
          <a:p>
            <a:endParaRPr lang="zh-CN" altLang="en-US">
              <a:solidFill>
                <a:schemeClr val="bg1"/>
              </a:solidFill>
            </a:endParaRPr>
          </a:p>
        </p:txBody>
      </p:sp>
      <p:sp>
        <p:nvSpPr>
          <p:cNvPr id="59" name="环形箭头 19"/>
          <p:cNvSpPr/>
          <p:nvPr/>
        </p:nvSpPr>
        <p:spPr bwMode="auto">
          <a:xfrm>
            <a:off x="3118247" y="990601"/>
            <a:ext cx="2870597" cy="2870597"/>
          </a:xfrm>
          <a:custGeom>
            <a:avLst/>
            <a:gdLst>
              <a:gd name="T0" fmla="*/ 1378454 w 3827462"/>
              <a:gd name="T1" fmla="*/ 3612425 h 3827463"/>
              <a:gd name="T2" fmla="*/ 607834 w 3827462"/>
              <a:gd name="T3" fmla="*/ 3124811 h 3827463"/>
              <a:gd name="T4" fmla="*/ 502996 w 3827462"/>
              <a:gd name="T5" fmla="*/ 3205424 h 3827463"/>
              <a:gd name="T6" fmla="*/ 580723 w 3827462"/>
              <a:gd name="T7" fmla="*/ 2938718 h 3827463"/>
              <a:gd name="T8" fmla="*/ 871164 w 3827462"/>
              <a:gd name="T9" fmla="*/ 2922329 h 3827463"/>
              <a:gd name="T10" fmla="*/ 766371 w 3827462"/>
              <a:gd name="T11" fmla="*/ 3002907 h 3827463"/>
              <a:gd name="T12" fmla="*/ 1438271 w 3827462"/>
              <a:gd name="T13" fmla="*/ 3422597 h 3827463"/>
              <a:gd name="T14" fmla="*/ 1378454 w 3827462"/>
              <a:gd name="T15" fmla="*/ 3612425 h 382746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827462" h="3827463">
                <a:moveTo>
                  <a:pt x="1378454" y="3612425"/>
                </a:moveTo>
                <a:cubicBezTo>
                  <a:pt x="1083617" y="3519519"/>
                  <a:pt x="818037" y="3351472"/>
                  <a:pt x="607834" y="3124811"/>
                </a:cubicBezTo>
                <a:lnTo>
                  <a:pt x="502996" y="3205424"/>
                </a:lnTo>
                <a:lnTo>
                  <a:pt x="580723" y="2938718"/>
                </a:lnTo>
                <a:lnTo>
                  <a:pt x="871164" y="2922329"/>
                </a:lnTo>
                <a:lnTo>
                  <a:pt x="766371" y="3002907"/>
                </a:lnTo>
                <a:cubicBezTo>
                  <a:pt x="951119" y="3197524"/>
                  <a:pt x="1182335" y="3341949"/>
                  <a:pt x="1438271" y="3422597"/>
                </a:cubicBezTo>
                <a:lnTo>
                  <a:pt x="1378454" y="3612425"/>
                </a:lnTo>
                <a:close/>
              </a:path>
            </a:pathLst>
          </a:custGeom>
          <a:solidFill>
            <a:srgbClr val="1B4367"/>
          </a:solidFill>
          <a:ln w="9525">
            <a:noFill/>
          </a:ln>
        </p:spPr>
        <p:txBody>
          <a:bodyPr lIns="68580" tIns="34290" rIns="68580" bIns="34290"/>
          <a:lstStyle/>
          <a:p>
            <a:endParaRPr lang="zh-CN" altLang="en-US">
              <a:solidFill>
                <a:schemeClr val="bg1"/>
              </a:solidFill>
            </a:endParaRPr>
          </a:p>
        </p:txBody>
      </p:sp>
      <p:sp>
        <p:nvSpPr>
          <p:cNvPr id="60" name="环形箭头 21"/>
          <p:cNvSpPr/>
          <p:nvPr/>
        </p:nvSpPr>
        <p:spPr bwMode="auto">
          <a:xfrm>
            <a:off x="3118247" y="990601"/>
            <a:ext cx="2870597" cy="2870597"/>
          </a:xfrm>
          <a:custGeom>
            <a:avLst/>
            <a:gdLst>
              <a:gd name="T0" fmla="*/ 132762 w 3827462"/>
              <a:gd name="T1" fmla="*/ 1928825 h 3827463"/>
              <a:gd name="T2" fmla="*/ 303229 w 3827462"/>
              <a:gd name="T3" fmla="*/ 1153231 h 3827463"/>
              <a:gd name="T4" fmla="*/ 189353 w 3827462"/>
              <a:gd name="T5" fmla="*/ 1085986 h 3827463"/>
              <a:gd name="T6" fmla="*/ 465813 w 3827462"/>
              <a:gd name="T7" fmla="*/ 1058722 h 3827463"/>
              <a:gd name="T8" fmla="*/ 589258 w 3827462"/>
              <a:gd name="T9" fmla="*/ 1322134 h 3827463"/>
              <a:gd name="T10" fmla="*/ 475432 w 3827462"/>
              <a:gd name="T11" fmla="*/ 1254918 h 3827463"/>
              <a:gd name="T12" fmla="*/ 331783 w 3827462"/>
              <a:gd name="T13" fmla="*/ 1927138 h 3827463"/>
              <a:gd name="T14" fmla="*/ 132762 w 3827462"/>
              <a:gd name="T15" fmla="*/ 1928825 h 382746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827462" h="3827463">
                <a:moveTo>
                  <a:pt x="132762" y="1928825"/>
                </a:moveTo>
                <a:cubicBezTo>
                  <a:pt x="130490" y="1660759"/>
                  <a:pt x="188761" y="1395639"/>
                  <a:pt x="303229" y="1153231"/>
                </a:cubicBezTo>
                <a:lnTo>
                  <a:pt x="189353" y="1085986"/>
                </a:lnTo>
                <a:lnTo>
                  <a:pt x="465813" y="1058722"/>
                </a:lnTo>
                <a:lnTo>
                  <a:pt x="589258" y="1322134"/>
                </a:lnTo>
                <a:lnTo>
                  <a:pt x="475432" y="1254918"/>
                </a:lnTo>
                <a:cubicBezTo>
                  <a:pt x="378858" y="1465754"/>
                  <a:pt x="329818" y="1695244"/>
                  <a:pt x="331783" y="1927138"/>
                </a:cubicBezTo>
                <a:lnTo>
                  <a:pt x="132762" y="1928825"/>
                </a:lnTo>
                <a:close/>
              </a:path>
            </a:pathLst>
          </a:custGeom>
          <a:solidFill>
            <a:srgbClr val="1B4367"/>
          </a:solidFill>
          <a:ln w="9525">
            <a:noFill/>
          </a:ln>
        </p:spPr>
        <p:txBody>
          <a:bodyPr lIns="68580" tIns="34290" rIns="68580" bIns="34290"/>
          <a:lstStyle/>
          <a:p>
            <a:endParaRPr lang="zh-CN" altLang="en-US">
              <a:solidFill>
                <a:schemeClr val="bg1"/>
              </a:solidFill>
            </a:endParaRPr>
          </a:p>
        </p:txBody>
      </p:sp>
      <p:sp>
        <p:nvSpPr>
          <p:cNvPr id="61" name="环形箭头 23"/>
          <p:cNvSpPr/>
          <p:nvPr/>
        </p:nvSpPr>
        <p:spPr bwMode="auto">
          <a:xfrm>
            <a:off x="3118247" y="990601"/>
            <a:ext cx="2870597" cy="2870597"/>
          </a:xfrm>
          <a:custGeom>
            <a:avLst/>
            <a:gdLst>
              <a:gd name="T0" fmla="*/ 1402143 w 3827462"/>
              <a:gd name="T1" fmla="*/ 207755 h 3827463"/>
              <a:gd name="T2" fmla="*/ 2266009 w 3827462"/>
              <a:gd name="T3" fmla="*/ 167885 h 3827463"/>
              <a:gd name="T4" fmla="*/ 2303996 w 3827462"/>
              <a:gd name="T5" fmla="*/ 41210 h 3827463"/>
              <a:gd name="T6" fmla="*/ 2396735 w 3827462"/>
              <a:gd name="T7" fmla="*/ 303075 h 3827463"/>
              <a:gd name="T8" fmla="*/ 2170594 w 3827462"/>
              <a:gd name="T9" fmla="*/ 486063 h 3827463"/>
              <a:gd name="T10" fmla="*/ 2208565 w 3827462"/>
              <a:gd name="T11" fmla="*/ 359443 h 3827463"/>
              <a:gd name="T12" fmla="*/ 1459312 w 3827462"/>
              <a:gd name="T13" fmla="*/ 398396 h 3827463"/>
              <a:gd name="T14" fmla="*/ 1402143 w 3827462"/>
              <a:gd name="T15" fmla="*/ 207755 h 382746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827462" h="3827463">
                <a:moveTo>
                  <a:pt x="1402143" y="207755"/>
                </a:moveTo>
                <a:cubicBezTo>
                  <a:pt x="1682450" y="123697"/>
                  <a:pt x="1979151" y="110003"/>
                  <a:pt x="2266009" y="167885"/>
                </a:cubicBezTo>
                <a:lnTo>
                  <a:pt x="2303996" y="41210"/>
                </a:lnTo>
                <a:lnTo>
                  <a:pt x="2396735" y="303075"/>
                </a:lnTo>
                <a:lnTo>
                  <a:pt x="2170594" y="486063"/>
                </a:lnTo>
                <a:lnTo>
                  <a:pt x="2208565" y="359443"/>
                </a:lnTo>
                <a:cubicBezTo>
                  <a:pt x="1959304" y="312161"/>
                  <a:pt x="1702327" y="325520"/>
                  <a:pt x="1459312" y="398396"/>
                </a:cubicBezTo>
                <a:lnTo>
                  <a:pt x="1402143" y="207755"/>
                </a:lnTo>
                <a:close/>
              </a:path>
            </a:pathLst>
          </a:custGeom>
          <a:solidFill>
            <a:srgbClr val="1B4367"/>
          </a:solidFill>
          <a:ln w="9525">
            <a:noFill/>
          </a:ln>
        </p:spPr>
        <p:txBody>
          <a:bodyPr lIns="68580" tIns="34290" rIns="68580" bIns="34290"/>
          <a:lstStyle/>
          <a:p>
            <a:endParaRPr lang="zh-CN" altLang="en-US">
              <a:solidFill>
                <a:schemeClr val="bg1"/>
              </a:solidFill>
            </a:endParaRPr>
          </a:p>
        </p:txBody>
      </p:sp>
      <p:grpSp>
        <p:nvGrpSpPr>
          <p:cNvPr id="62" name="组合 35"/>
          <p:cNvGrpSpPr/>
          <p:nvPr/>
        </p:nvGrpSpPr>
        <p:grpSpPr bwMode="auto">
          <a:xfrm>
            <a:off x="3373042" y="1102519"/>
            <a:ext cx="639365" cy="639366"/>
            <a:chOff x="0" y="0"/>
            <a:chExt cx="914400" cy="914400"/>
          </a:xfrm>
        </p:grpSpPr>
        <p:sp>
          <p:nvSpPr>
            <p:cNvPr id="63" name="椭圆 34"/>
            <p:cNvSpPr>
              <a:spLocks noChangeArrowheads="1"/>
            </p:cNvSpPr>
            <p:nvPr/>
          </p:nvSpPr>
          <p:spPr bwMode="auto">
            <a:xfrm>
              <a:off x="0" y="0"/>
              <a:ext cx="914400" cy="914400"/>
            </a:xfrm>
            <a:prstGeom prst="ellipse">
              <a:avLst/>
            </a:prstGeom>
            <a:solidFill>
              <a:srgbClr val="1B4367"/>
            </a:solidFill>
            <a:ln w="9525">
              <a:noFill/>
              <a:round/>
            </a:ln>
          </p:spPr>
          <p:txBody>
            <a:bodyPr anchor="ctr"/>
            <a:lstStyle/>
            <a:p>
              <a:pPr algn="ctr" eaLnBrk="1" hangingPunct="1"/>
              <a:endParaRPr lang="zh-CN" altLang="en-US" sz="1200" b="1">
                <a:solidFill>
                  <a:schemeClr val="bg1"/>
                </a:solidFill>
              </a:endParaRPr>
            </a:p>
          </p:txBody>
        </p:sp>
        <p:sp>
          <p:nvSpPr>
            <p:cNvPr id="64" name="TextBox 24"/>
            <p:cNvSpPr txBox="1">
              <a:spLocks noChangeArrowheads="1"/>
            </p:cNvSpPr>
            <p:nvPr/>
          </p:nvSpPr>
          <p:spPr bwMode="auto">
            <a:xfrm>
              <a:off x="237882" y="257145"/>
              <a:ext cx="438640" cy="438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charset="-122"/>
                </a:defRPr>
              </a:lvl1pPr>
              <a:lvl2pPr marL="742950" indent="-285750">
                <a:defRPr>
                  <a:solidFill>
                    <a:schemeClr val="tx1"/>
                  </a:solidFill>
                  <a:latin typeface="Calibri" panose="020F0502020204030204" pitchFamily="34" charset="0"/>
                  <a:ea typeface="微软雅黑" charset="-122"/>
                </a:defRPr>
              </a:lvl2pPr>
              <a:lvl3pPr marL="1143000" indent="-228600">
                <a:defRPr>
                  <a:solidFill>
                    <a:schemeClr val="tx1"/>
                  </a:solidFill>
                  <a:latin typeface="Calibri" panose="020F0502020204030204" pitchFamily="34" charset="0"/>
                  <a:ea typeface="微软雅黑" charset="-122"/>
                </a:defRPr>
              </a:lvl3pPr>
              <a:lvl4pPr marL="1600200" indent="-228600">
                <a:defRPr>
                  <a:solidFill>
                    <a:schemeClr val="tx1"/>
                  </a:solidFill>
                  <a:latin typeface="Calibri" panose="020F0502020204030204" pitchFamily="34" charset="0"/>
                  <a:ea typeface="微软雅黑" charset="-122"/>
                </a:defRPr>
              </a:lvl4pPr>
              <a:lvl5pPr marL="2057400" indent="-228600">
                <a:defRPr>
                  <a:solidFill>
                    <a:schemeClr val="tx1"/>
                  </a:solidFill>
                  <a:latin typeface="Calibri" panose="020F0502020204030204" pitchFamily="34" charset="0"/>
                  <a:ea typeface="微软雅黑" charset="-122"/>
                </a:defRPr>
              </a:lvl5pPr>
              <a:lvl6pPr marL="2514600" indent="-228600" eaLnBrk="0" fontAlgn="base" hangingPunct="0">
                <a:spcBef>
                  <a:spcPct val="0"/>
                </a:spcBef>
                <a:spcAft>
                  <a:spcPct val="0"/>
                </a:spcAft>
                <a:buFont typeface="Arial" panose="02080604020202020204" pitchFamily="34" charset="0"/>
                <a:defRPr>
                  <a:solidFill>
                    <a:schemeClr val="tx1"/>
                  </a:solidFill>
                  <a:latin typeface="Calibri" panose="020F0502020204030204" pitchFamily="34" charset="0"/>
                  <a:ea typeface="微软雅黑" charset="-122"/>
                </a:defRPr>
              </a:lvl6pPr>
              <a:lvl7pPr marL="2971800" indent="-228600" eaLnBrk="0" fontAlgn="base" hangingPunct="0">
                <a:spcBef>
                  <a:spcPct val="0"/>
                </a:spcBef>
                <a:spcAft>
                  <a:spcPct val="0"/>
                </a:spcAft>
                <a:buFont typeface="Arial" panose="02080604020202020204" pitchFamily="34" charset="0"/>
                <a:defRPr>
                  <a:solidFill>
                    <a:schemeClr val="tx1"/>
                  </a:solidFill>
                  <a:latin typeface="Calibri" panose="020F0502020204030204" pitchFamily="34" charset="0"/>
                  <a:ea typeface="微软雅黑" charset="-122"/>
                </a:defRPr>
              </a:lvl7pPr>
              <a:lvl8pPr marL="3429000" indent="-228600" eaLnBrk="0" fontAlgn="base" hangingPunct="0">
                <a:spcBef>
                  <a:spcPct val="0"/>
                </a:spcBef>
                <a:spcAft>
                  <a:spcPct val="0"/>
                </a:spcAft>
                <a:buFont typeface="Arial" panose="02080604020202020204" pitchFamily="34" charset="0"/>
                <a:defRPr>
                  <a:solidFill>
                    <a:schemeClr val="tx1"/>
                  </a:solidFill>
                  <a:latin typeface="Calibri" panose="020F0502020204030204" pitchFamily="34" charset="0"/>
                  <a:ea typeface="微软雅黑" charset="-122"/>
                </a:defRPr>
              </a:lvl8pPr>
              <a:lvl9pPr marL="3886200" indent="-228600" eaLnBrk="0" fontAlgn="base" hangingPunct="0">
                <a:spcBef>
                  <a:spcPct val="0"/>
                </a:spcBef>
                <a:spcAft>
                  <a:spcPct val="0"/>
                </a:spcAft>
                <a:buFont typeface="Arial" panose="02080604020202020204" pitchFamily="34" charset="0"/>
                <a:defRPr>
                  <a:solidFill>
                    <a:schemeClr val="tx1"/>
                  </a:solidFill>
                  <a:latin typeface="Calibri" panose="020F0502020204030204" pitchFamily="34" charset="0"/>
                  <a:ea typeface="微软雅黑" charset="-122"/>
                </a:defRPr>
              </a:lvl9pPr>
            </a:lstStyle>
            <a:p>
              <a:pPr algn="ctr" eaLnBrk="1" hangingPunct="1"/>
              <a:r>
                <a:rPr lang="en-US" altLang="zh-CN" b="1" dirty="0">
                  <a:solidFill>
                    <a:schemeClr val="bg1"/>
                  </a:solidFill>
                </a:rPr>
                <a:t>1</a:t>
              </a:r>
              <a:endParaRPr lang="en-US" altLang="zh-CN" b="1" dirty="0">
                <a:solidFill>
                  <a:schemeClr val="bg1"/>
                </a:solidFill>
              </a:endParaRPr>
            </a:p>
          </p:txBody>
        </p:sp>
      </p:grpSp>
      <p:grpSp>
        <p:nvGrpSpPr>
          <p:cNvPr id="65" name="组合 36"/>
          <p:cNvGrpSpPr/>
          <p:nvPr/>
        </p:nvGrpSpPr>
        <p:grpSpPr bwMode="auto">
          <a:xfrm>
            <a:off x="5050631" y="1102519"/>
            <a:ext cx="639366" cy="639366"/>
            <a:chOff x="0" y="0"/>
            <a:chExt cx="914400" cy="914400"/>
          </a:xfrm>
        </p:grpSpPr>
        <p:sp>
          <p:nvSpPr>
            <p:cNvPr id="66" name="椭圆 37"/>
            <p:cNvSpPr>
              <a:spLocks noChangeArrowheads="1"/>
            </p:cNvSpPr>
            <p:nvPr/>
          </p:nvSpPr>
          <p:spPr bwMode="auto">
            <a:xfrm>
              <a:off x="0" y="0"/>
              <a:ext cx="914400" cy="914400"/>
            </a:xfrm>
            <a:prstGeom prst="ellipse">
              <a:avLst/>
            </a:prstGeom>
            <a:solidFill>
              <a:srgbClr val="1B4367"/>
            </a:solidFill>
            <a:ln w="9525">
              <a:noFill/>
              <a:round/>
            </a:ln>
          </p:spPr>
          <p:txBody>
            <a:bodyPr anchor="ctr"/>
            <a:lstStyle/>
            <a:p>
              <a:pPr algn="ctr" eaLnBrk="1" hangingPunct="1"/>
              <a:endParaRPr lang="zh-CN" altLang="en-US" sz="1200" b="1">
                <a:solidFill>
                  <a:schemeClr val="bg1"/>
                </a:solidFill>
              </a:endParaRPr>
            </a:p>
          </p:txBody>
        </p:sp>
        <p:sp>
          <p:nvSpPr>
            <p:cNvPr id="67" name="TextBox 38"/>
            <p:cNvSpPr txBox="1">
              <a:spLocks noChangeArrowheads="1"/>
            </p:cNvSpPr>
            <p:nvPr/>
          </p:nvSpPr>
          <p:spPr bwMode="auto">
            <a:xfrm>
              <a:off x="237881" y="257145"/>
              <a:ext cx="438639" cy="438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charset="-122"/>
                </a:defRPr>
              </a:lvl1pPr>
              <a:lvl2pPr marL="742950" indent="-285750">
                <a:defRPr>
                  <a:solidFill>
                    <a:schemeClr val="tx1"/>
                  </a:solidFill>
                  <a:latin typeface="Calibri" panose="020F0502020204030204" pitchFamily="34" charset="0"/>
                  <a:ea typeface="微软雅黑" charset="-122"/>
                </a:defRPr>
              </a:lvl2pPr>
              <a:lvl3pPr marL="1143000" indent="-228600">
                <a:defRPr>
                  <a:solidFill>
                    <a:schemeClr val="tx1"/>
                  </a:solidFill>
                  <a:latin typeface="Calibri" panose="020F0502020204030204" pitchFamily="34" charset="0"/>
                  <a:ea typeface="微软雅黑" charset="-122"/>
                </a:defRPr>
              </a:lvl3pPr>
              <a:lvl4pPr marL="1600200" indent="-228600">
                <a:defRPr>
                  <a:solidFill>
                    <a:schemeClr val="tx1"/>
                  </a:solidFill>
                  <a:latin typeface="Calibri" panose="020F0502020204030204" pitchFamily="34" charset="0"/>
                  <a:ea typeface="微软雅黑" charset="-122"/>
                </a:defRPr>
              </a:lvl4pPr>
              <a:lvl5pPr marL="2057400" indent="-228600">
                <a:defRPr>
                  <a:solidFill>
                    <a:schemeClr val="tx1"/>
                  </a:solidFill>
                  <a:latin typeface="Calibri" panose="020F0502020204030204" pitchFamily="34" charset="0"/>
                  <a:ea typeface="微软雅黑" charset="-122"/>
                </a:defRPr>
              </a:lvl5pPr>
              <a:lvl6pPr marL="2514600" indent="-228600" eaLnBrk="0" fontAlgn="base" hangingPunct="0">
                <a:spcBef>
                  <a:spcPct val="0"/>
                </a:spcBef>
                <a:spcAft>
                  <a:spcPct val="0"/>
                </a:spcAft>
                <a:buFont typeface="Arial" panose="02080604020202020204" pitchFamily="34" charset="0"/>
                <a:defRPr>
                  <a:solidFill>
                    <a:schemeClr val="tx1"/>
                  </a:solidFill>
                  <a:latin typeface="Calibri" panose="020F0502020204030204" pitchFamily="34" charset="0"/>
                  <a:ea typeface="微软雅黑" charset="-122"/>
                </a:defRPr>
              </a:lvl6pPr>
              <a:lvl7pPr marL="2971800" indent="-228600" eaLnBrk="0" fontAlgn="base" hangingPunct="0">
                <a:spcBef>
                  <a:spcPct val="0"/>
                </a:spcBef>
                <a:spcAft>
                  <a:spcPct val="0"/>
                </a:spcAft>
                <a:buFont typeface="Arial" panose="02080604020202020204" pitchFamily="34" charset="0"/>
                <a:defRPr>
                  <a:solidFill>
                    <a:schemeClr val="tx1"/>
                  </a:solidFill>
                  <a:latin typeface="Calibri" panose="020F0502020204030204" pitchFamily="34" charset="0"/>
                  <a:ea typeface="微软雅黑" charset="-122"/>
                </a:defRPr>
              </a:lvl7pPr>
              <a:lvl8pPr marL="3429000" indent="-228600" eaLnBrk="0" fontAlgn="base" hangingPunct="0">
                <a:spcBef>
                  <a:spcPct val="0"/>
                </a:spcBef>
                <a:spcAft>
                  <a:spcPct val="0"/>
                </a:spcAft>
                <a:buFont typeface="Arial" panose="02080604020202020204" pitchFamily="34" charset="0"/>
                <a:defRPr>
                  <a:solidFill>
                    <a:schemeClr val="tx1"/>
                  </a:solidFill>
                  <a:latin typeface="Calibri" panose="020F0502020204030204" pitchFamily="34" charset="0"/>
                  <a:ea typeface="微软雅黑" charset="-122"/>
                </a:defRPr>
              </a:lvl8pPr>
              <a:lvl9pPr marL="3886200" indent="-228600" eaLnBrk="0" fontAlgn="base" hangingPunct="0">
                <a:spcBef>
                  <a:spcPct val="0"/>
                </a:spcBef>
                <a:spcAft>
                  <a:spcPct val="0"/>
                </a:spcAft>
                <a:buFont typeface="Arial" panose="02080604020202020204" pitchFamily="34" charset="0"/>
                <a:defRPr>
                  <a:solidFill>
                    <a:schemeClr val="tx1"/>
                  </a:solidFill>
                  <a:latin typeface="Calibri" panose="020F0502020204030204" pitchFamily="34" charset="0"/>
                  <a:ea typeface="微软雅黑" charset="-122"/>
                </a:defRPr>
              </a:lvl9pPr>
            </a:lstStyle>
            <a:p>
              <a:pPr algn="ctr" eaLnBrk="1" hangingPunct="1"/>
              <a:r>
                <a:rPr lang="en-US" altLang="zh-CN" b="1">
                  <a:solidFill>
                    <a:schemeClr val="bg1"/>
                  </a:solidFill>
                </a:rPr>
                <a:t>2</a:t>
              </a:r>
              <a:endParaRPr lang="en-US" altLang="zh-CN" b="1">
                <a:solidFill>
                  <a:schemeClr val="bg1"/>
                </a:solidFill>
              </a:endParaRPr>
            </a:p>
          </p:txBody>
        </p:sp>
      </p:grpSp>
      <p:grpSp>
        <p:nvGrpSpPr>
          <p:cNvPr id="68" name="组合 39"/>
          <p:cNvGrpSpPr/>
          <p:nvPr/>
        </p:nvGrpSpPr>
        <p:grpSpPr bwMode="auto">
          <a:xfrm>
            <a:off x="5441156" y="2491979"/>
            <a:ext cx="639366" cy="639365"/>
            <a:chOff x="0" y="0"/>
            <a:chExt cx="914400" cy="914400"/>
          </a:xfrm>
        </p:grpSpPr>
        <p:sp>
          <p:nvSpPr>
            <p:cNvPr id="69" name="椭圆 40"/>
            <p:cNvSpPr>
              <a:spLocks noChangeArrowheads="1"/>
            </p:cNvSpPr>
            <p:nvPr/>
          </p:nvSpPr>
          <p:spPr bwMode="auto">
            <a:xfrm>
              <a:off x="0" y="0"/>
              <a:ext cx="914400" cy="914400"/>
            </a:xfrm>
            <a:prstGeom prst="ellipse">
              <a:avLst/>
            </a:prstGeom>
            <a:solidFill>
              <a:srgbClr val="1B4367"/>
            </a:solidFill>
            <a:ln w="9525">
              <a:noFill/>
              <a:round/>
            </a:ln>
          </p:spPr>
          <p:txBody>
            <a:bodyPr anchor="ctr"/>
            <a:lstStyle/>
            <a:p>
              <a:pPr algn="ctr" eaLnBrk="1" hangingPunct="1"/>
              <a:endParaRPr lang="zh-CN" altLang="en-US" sz="1200" b="1">
                <a:solidFill>
                  <a:schemeClr val="bg1"/>
                </a:solidFill>
              </a:endParaRPr>
            </a:p>
          </p:txBody>
        </p:sp>
        <p:sp>
          <p:nvSpPr>
            <p:cNvPr id="70" name="TextBox 41"/>
            <p:cNvSpPr txBox="1">
              <a:spLocks noChangeArrowheads="1"/>
            </p:cNvSpPr>
            <p:nvPr/>
          </p:nvSpPr>
          <p:spPr bwMode="auto">
            <a:xfrm>
              <a:off x="237881" y="257144"/>
              <a:ext cx="438639" cy="438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charset="-122"/>
                </a:defRPr>
              </a:lvl1pPr>
              <a:lvl2pPr marL="742950" indent="-285750">
                <a:defRPr>
                  <a:solidFill>
                    <a:schemeClr val="tx1"/>
                  </a:solidFill>
                  <a:latin typeface="Calibri" panose="020F0502020204030204" pitchFamily="34" charset="0"/>
                  <a:ea typeface="微软雅黑" charset="-122"/>
                </a:defRPr>
              </a:lvl2pPr>
              <a:lvl3pPr marL="1143000" indent="-228600">
                <a:defRPr>
                  <a:solidFill>
                    <a:schemeClr val="tx1"/>
                  </a:solidFill>
                  <a:latin typeface="Calibri" panose="020F0502020204030204" pitchFamily="34" charset="0"/>
                  <a:ea typeface="微软雅黑" charset="-122"/>
                </a:defRPr>
              </a:lvl3pPr>
              <a:lvl4pPr marL="1600200" indent="-228600">
                <a:defRPr>
                  <a:solidFill>
                    <a:schemeClr val="tx1"/>
                  </a:solidFill>
                  <a:latin typeface="Calibri" panose="020F0502020204030204" pitchFamily="34" charset="0"/>
                  <a:ea typeface="微软雅黑" charset="-122"/>
                </a:defRPr>
              </a:lvl4pPr>
              <a:lvl5pPr marL="2057400" indent="-228600">
                <a:defRPr>
                  <a:solidFill>
                    <a:schemeClr val="tx1"/>
                  </a:solidFill>
                  <a:latin typeface="Calibri" panose="020F0502020204030204" pitchFamily="34" charset="0"/>
                  <a:ea typeface="微软雅黑" charset="-122"/>
                </a:defRPr>
              </a:lvl5pPr>
              <a:lvl6pPr marL="2514600" indent="-228600" eaLnBrk="0" fontAlgn="base" hangingPunct="0">
                <a:spcBef>
                  <a:spcPct val="0"/>
                </a:spcBef>
                <a:spcAft>
                  <a:spcPct val="0"/>
                </a:spcAft>
                <a:buFont typeface="Arial" panose="02080604020202020204" pitchFamily="34" charset="0"/>
                <a:defRPr>
                  <a:solidFill>
                    <a:schemeClr val="tx1"/>
                  </a:solidFill>
                  <a:latin typeface="Calibri" panose="020F0502020204030204" pitchFamily="34" charset="0"/>
                  <a:ea typeface="微软雅黑" charset="-122"/>
                </a:defRPr>
              </a:lvl6pPr>
              <a:lvl7pPr marL="2971800" indent="-228600" eaLnBrk="0" fontAlgn="base" hangingPunct="0">
                <a:spcBef>
                  <a:spcPct val="0"/>
                </a:spcBef>
                <a:spcAft>
                  <a:spcPct val="0"/>
                </a:spcAft>
                <a:buFont typeface="Arial" panose="02080604020202020204" pitchFamily="34" charset="0"/>
                <a:defRPr>
                  <a:solidFill>
                    <a:schemeClr val="tx1"/>
                  </a:solidFill>
                  <a:latin typeface="Calibri" panose="020F0502020204030204" pitchFamily="34" charset="0"/>
                  <a:ea typeface="微软雅黑" charset="-122"/>
                </a:defRPr>
              </a:lvl7pPr>
              <a:lvl8pPr marL="3429000" indent="-228600" eaLnBrk="0" fontAlgn="base" hangingPunct="0">
                <a:spcBef>
                  <a:spcPct val="0"/>
                </a:spcBef>
                <a:spcAft>
                  <a:spcPct val="0"/>
                </a:spcAft>
                <a:buFont typeface="Arial" panose="02080604020202020204" pitchFamily="34" charset="0"/>
                <a:defRPr>
                  <a:solidFill>
                    <a:schemeClr val="tx1"/>
                  </a:solidFill>
                  <a:latin typeface="Calibri" panose="020F0502020204030204" pitchFamily="34" charset="0"/>
                  <a:ea typeface="微软雅黑" charset="-122"/>
                </a:defRPr>
              </a:lvl8pPr>
              <a:lvl9pPr marL="3886200" indent="-228600" eaLnBrk="0" fontAlgn="base" hangingPunct="0">
                <a:spcBef>
                  <a:spcPct val="0"/>
                </a:spcBef>
                <a:spcAft>
                  <a:spcPct val="0"/>
                </a:spcAft>
                <a:buFont typeface="Arial" panose="02080604020202020204" pitchFamily="34" charset="0"/>
                <a:defRPr>
                  <a:solidFill>
                    <a:schemeClr val="tx1"/>
                  </a:solidFill>
                  <a:latin typeface="Calibri" panose="020F0502020204030204" pitchFamily="34" charset="0"/>
                  <a:ea typeface="微软雅黑" charset="-122"/>
                </a:defRPr>
              </a:lvl9pPr>
            </a:lstStyle>
            <a:p>
              <a:pPr algn="ctr" eaLnBrk="1" hangingPunct="1"/>
              <a:r>
                <a:rPr lang="en-US" altLang="zh-CN" b="1">
                  <a:solidFill>
                    <a:schemeClr val="bg1"/>
                  </a:solidFill>
                </a:rPr>
                <a:t>3</a:t>
              </a:r>
              <a:endParaRPr lang="en-US" altLang="zh-CN" b="1">
                <a:solidFill>
                  <a:schemeClr val="bg1"/>
                </a:solidFill>
              </a:endParaRPr>
            </a:p>
          </p:txBody>
        </p:sp>
      </p:grpSp>
      <p:grpSp>
        <p:nvGrpSpPr>
          <p:cNvPr id="71" name="组合 42"/>
          <p:cNvGrpSpPr/>
          <p:nvPr/>
        </p:nvGrpSpPr>
        <p:grpSpPr bwMode="auto">
          <a:xfrm>
            <a:off x="2987279" y="2491979"/>
            <a:ext cx="639365" cy="639365"/>
            <a:chOff x="0" y="0"/>
            <a:chExt cx="914400" cy="914400"/>
          </a:xfrm>
        </p:grpSpPr>
        <p:sp>
          <p:nvSpPr>
            <p:cNvPr id="72" name="椭圆 43"/>
            <p:cNvSpPr>
              <a:spLocks noChangeArrowheads="1"/>
            </p:cNvSpPr>
            <p:nvPr/>
          </p:nvSpPr>
          <p:spPr bwMode="auto">
            <a:xfrm>
              <a:off x="0" y="0"/>
              <a:ext cx="914400" cy="914400"/>
            </a:xfrm>
            <a:prstGeom prst="ellipse">
              <a:avLst/>
            </a:prstGeom>
            <a:solidFill>
              <a:srgbClr val="1B4367"/>
            </a:solidFill>
            <a:ln w="9525">
              <a:noFill/>
              <a:round/>
            </a:ln>
          </p:spPr>
          <p:txBody>
            <a:bodyPr anchor="ctr"/>
            <a:lstStyle/>
            <a:p>
              <a:pPr algn="ctr" eaLnBrk="1" hangingPunct="1"/>
              <a:endParaRPr lang="zh-CN" altLang="en-US" sz="1200" b="1">
                <a:solidFill>
                  <a:schemeClr val="bg1"/>
                </a:solidFill>
              </a:endParaRPr>
            </a:p>
          </p:txBody>
        </p:sp>
        <p:sp>
          <p:nvSpPr>
            <p:cNvPr id="73" name="TextBox 44"/>
            <p:cNvSpPr txBox="1">
              <a:spLocks noChangeArrowheads="1"/>
            </p:cNvSpPr>
            <p:nvPr/>
          </p:nvSpPr>
          <p:spPr bwMode="auto">
            <a:xfrm>
              <a:off x="237882" y="257144"/>
              <a:ext cx="438640" cy="438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charset="-122"/>
                </a:defRPr>
              </a:lvl1pPr>
              <a:lvl2pPr marL="742950" indent="-285750">
                <a:defRPr>
                  <a:solidFill>
                    <a:schemeClr val="tx1"/>
                  </a:solidFill>
                  <a:latin typeface="Calibri" panose="020F0502020204030204" pitchFamily="34" charset="0"/>
                  <a:ea typeface="微软雅黑" charset="-122"/>
                </a:defRPr>
              </a:lvl2pPr>
              <a:lvl3pPr marL="1143000" indent="-228600">
                <a:defRPr>
                  <a:solidFill>
                    <a:schemeClr val="tx1"/>
                  </a:solidFill>
                  <a:latin typeface="Calibri" panose="020F0502020204030204" pitchFamily="34" charset="0"/>
                  <a:ea typeface="微软雅黑" charset="-122"/>
                </a:defRPr>
              </a:lvl3pPr>
              <a:lvl4pPr marL="1600200" indent="-228600">
                <a:defRPr>
                  <a:solidFill>
                    <a:schemeClr val="tx1"/>
                  </a:solidFill>
                  <a:latin typeface="Calibri" panose="020F0502020204030204" pitchFamily="34" charset="0"/>
                  <a:ea typeface="微软雅黑" charset="-122"/>
                </a:defRPr>
              </a:lvl4pPr>
              <a:lvl5pPr marL="2057400" indent="-228600">
                <a:defRPr>
                  <a:solidFill>
                    <a:schemeClr val="tx1"/>
                  </a:solidFill>
                  <a:latin typeface="Calibri" panose="020F0502020204030204" pitchFamily="34" charset="0"/>
                  <a:ea typeface="微软雅黑" charset="-122"/>
                </a:defRPr>
              </a:lvl5pPr>
              <a:lvl6pPr marL="2514600" indent="-228600" eaLnBrk="0" fontAlgn="base" hangingPunct="0">
                <a:spcBef>
                  <a:spcPct val="0"/>
                </a:spcBef>
                <a:spcAft>
                  <a:spcPct val="0"/>
                </a:spcAft>
                <a:buFont typeface="Arial" panose="02080604020202020204" pitchFamily="34" charset="0"/>
                <a:defRPr>
                  <a:solidFill>
                    <a:schemeClr val="tx1"/>
                  </a:solidFill>
                  <a:latin typeface="Calibri" panose="020F0502020204030204" pitchFamily="34" charset="0"/>
                  <a:ea typeface="微软雅黑" charset="-122"/>
                </a:defRPr>
              </a:lvl6pPr>
              <a:lvl7pPr marL="2971800" indent="-228600" eaLnBrk="0" fontAlgn="base" hangingPunct="0">
                <a:spcBef>
                  <a:spcPct val="0"/>
                </a:spcBef>
                <a:spcAft>
                  <a:spcPct val="0"/>
                </a:spcAft>
                <a:buFont typeface="Arial" panose="02080604020202020204" pitchFamily="34" charset="0"/>
                <a:defRPr>
                  <a:solidFill>
                    <a:schemeClr val="tx1"/>
                  </a:solidFill>
                  <a:latin typeface="Calibri" panose="020F0502020204030204" pitchFamily="34" charset="0"/>
                  <a:ea typeface="微软雅黑" charset="-122"/>
                </a:defRPr>
              </a:lvl7pPr>
              <a:lvl8pPr marL="3429000" indent="-228600" eaLnBrk="0" fontAlgn="base" hangingPunct="0">
                <a:spcBef>
                  <a:spcPct val="0"/>
                </a:spcBef>
                <a:spcAft>
                  <a:spcPct val="0"/>
                </a:spcAft>
                <a:buFont typeface="Arial" panose="02080604020202020204" pitchFamily="34" charset="0"/>
                <a:defRPr>
                  <a:solidFill>
                    <a:schemeClr val="tx1"/>
                  </a:solidFill>
                  <a:latin typeface="Calibri" panose="020F0502020204030204" pitchFamily="34" charset="0"/>
                  <a:ea typeface="微软雅黑" charset="-122"/>
                </a:defRPr>
              </a:lvl8pPr>
              <a:lvl9pPr marL="3886200" indent="-228600" eaLnBrk="0" fontAlgn="base" hangingPunct="0">
                <a:spcBef>
                  <a:spcPct val="0"/>
                </a:spcBef>
                <a:spcAft>
                  <a:spcPct val="0"/>
                </a:spcAft>
                <a:buFont typeface="Arial" panose="02080604020202020204" pitchFamily="34" charset="0"/>
                <a:defRPr>
                  <a:solidFill>
                    <a:schemeClr val="tx1"/>
                  </a:solidFill>
                  <a:latin typeface="Calibri" panose="020F0502020204030204" pitchFamily="34" charset="0"/>
                  <a:ea typeface="微软雅黑" charset="-122"/>
                </a:defRPr>
              </a:lvl9pPr>
            </a:lstStyle>
            <a:p>
              <a:pPr algn="ctr" eaLnBrk="1" hangingPunct="1"/>
              <a:r>
                <a:rPr lang="en-US" altLang="zh-CN" b="1">
                  <a:solidFill>
                    <a:schemeClr val="bg1"/>
                  </a:solidFill>
                </a:rPr>
                <a:t>5</a:t>
              </a:r>
              <a:endParaRPr lang="en-US" altLang="zh-CN" b="1">
                <a:solidFill>
                  <a:schemeClr val="bg1"/>
                </a:solidFill>
              </a:endParaRPr>
            </a:p>
          </p:txBody>
        </p:sp>
      </p:grpSp>
      <p:grpSp>
        <p:nvGrpSpPr>
          <p:cNvPr id="74" name="组合 45"/>
          <p:cNvGrpSpPr/>
          <p:nvPr/>
        </p:nvGrpSpPr>
        <p:grpSpPr bwMode="auto">
          <a:xfrm>
            <a:off x="4233863" y="3311129"/>
            <a:ext cx="639366" cy="639365"/>
            <a:chOff x="0" y="0"/>
            <a:chExt cx="914400" cy="914400"/>
          </a:xfrm>
        </p:grpSpPr>
        <p:sp>
          <p:nvSpPr>
            <p:cNvPr id="75" name="椭圆 46"/>
            <p:cNvSpPr>
              <a:spLocks noChangeArrowheads="1"/>
            </p:cNvSpPr>
            <p:nvPr/>
          </p:nvSpPr>
          <p:spPr bwMode="auto">
            <a:xfrm>
              <a:off x="0" y="0"/>
              <a:ext cx="914400" cy="914400"/>
            </a:xfrm>
            <a:prstGeom prst="ellipse">
              <a:avLst/>
            </a:prstGeom>
            <a:solidFill>
              <a:srgbClr val="1B4367"/>
            </a:solidFill>
            <a:ln w="9525">
              <a:noFill/>
              <a:round/>
            </a:ln>
          </p:spPr>
          <p:txBody>
            <a:bodyPr anchor="ctr"/>
            <a:lstStyle/>
            <a:p>
              <a:pPr algn="ctr" eaLnBrk="1" hangingPunct="1"/>
              <a:endParaRPr lang="zh-CN" altLang="en-US" sz="1200" b="1">
                <a:solidFill>
                  <a:schemeClr val="bg1"/>
                </a:solidFill>
              </a:endParaRPr>
            </a:p>
          </p:txBody>
        </p:sp>
        <p:sp>
          <p:nvSpPr>
            <p:cNvPr id="76" name="TextBox 47"/>
            <p:cNvSpPr txBox="1">
              <a:spLocks noChangeArrowheads="1"/>
            </p:cNvSpPr>
            <p:nvPr/>
          </p:nvSpPr>
          <p:spPr bwMode="auto">
            <a:xfrm>
              <a:off x="237881" y="257144"/>
              <a:ext cx="438639" cy="438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charset="-122"/>
                </a:defRPr>
              </a:lvl1pPr>
              <a:lvl2pPr marL="742950" indent="-285750">
                <a:defRPr>
                  <a:solidFill>
                    <a:schemeClr val="tx1"/>
                  </a:solidFill>
                  <a:latin typeface="Calibri" panose="020F0502020204030204" pitchFamily="34" charset="0"/>
                  <a:ea typeface="微软雅黑" charset="-122"/>
                </a:defRPr>
              </a:lvl2pPr>
              <a:lvl3pPr marL="1143000" indent="-228600">
                <a:defRPr>
                  <a:solidFill>
                    <a:schemeClr val="tx1"/>
                  </a:solidFill>
                  <a:latin typeface="Calibri" panose="020F0502020204030204" pitchFamily="34" charset="0"/>
                  <a:ea typeface="微软雅黑" charset="-122"/>
                </a:defRPr>
              </a:lvl3pPr>
              <a:lvl4pPr marL="1600200" indent="-228600">
                <a:defRPr>
                  <a:solidFill>
                    <a:schemeClr val="tx1"/>
                  </a:solidFill>
                  <a:latin typeface="Calibri" panose="020F0502020204030204" pitchFamily="34" charset="0"/>
                  <a:ea typeface="微软雅黑" charset="-122"/>
                </a:defRPr>
              </a:lvl4pPr>
              <a:lvl5pPr marL="2057400" indent="-228600">
                <a:defRPr>
                  <a:solidFill>
                    <a:schemeClr val="tx1"/>
                  </a:solidFill>
                  <a:latin typeface="Calibri" panose="020F0502020204030204" pitchFamily="34" charset="0"/>
                  <a:ea typeface="微软雅黑" charset="-122"/>
                </a:defRPr>
              </a:lvl5pPr>
              <a:lvl6pPr marL="2514600" indent="-228600" eaLnBrk="0" fontAlgn="base" hangingPunct="0">
                <a:spcBef>
                  <a:spcPct val="0"/>
                </a:spcBef>
                <a:spcAft>
                  <a:spcPct val="0"/>
                </a:spcAft>
                <a:buFont typeface="Arial" panose="02080604020202020204" pitchFamily="34" charset="0"/>
                <a:defRPr>
                  <a:solidFill>
                    <a:schemeClr val="tx1"/>
                  </a:solidFill>
                  <a:latin typeface="Calibri" panose="020F0502020204030204" pitchFamily="34" charset="0"/>
                  <a:ea typeface="微软雅黑" charset="-122"/>
                </a:defRPr>
              </a:lvl6pPr>
              <a:lvl7pPr marL="2971800" indent="-228600" eaLnBrk="0" fontAlgn="base" hangingPunct="0">
                <a:spcBef>
                  <a:spcPct val="0"/>
                </a:spcBef>
                <a:spcAft>
                  <a:spcPct val="0"/>
                </a:spcAft>
                <a:buFont typeface="Arial" panose="02080604020202020204" pitchFamily="34" charset="0"/>
                <a:defRPr>
                  <a:solidFill>
                    <a:schemeClr val="tx1"/>
                  </a:solidFill>
                  <a:latin typeface="Calibri" panose="020F0502020204030204" pitchFamily="34" charset="0"/>
                  <a:ea typeface="微软雅黑" charset="-122"/>
                </a:defRPr>
              </a:lvl7pPr>
              <a:lvl8pPr marL="3429000" indent="-228600" eaLnBrk="0" fontAlgn="base" hangingPunct="0">
                <a:spcBef>
                  <a:spcPct val="0"/>
                </a:spcBef>
                <a:spcAft>
                  <a:spcPct val="0"/>
                </a:spcAft>
                <a:buFont typeface="Arial" panose="02080604020202020204" pitchFamily="34" charset="0"/>
                <a:defRPr>
                  <a:solidFill>
                    <a:schemeClr val="tx1"/>
                  </a:solidFill>
                  <a:latin typeface="Calibri" panose="020F0502020204030204" pitchFamily="34" charset="0"/>
                  <a:ea typeface="微软雅黑" charset="-122"/>
                </a:defRPr>
              </a:lvl8pPr>
              <a:lvl9pPr marL="3886200" indent="-228600" eaLnBrk="0" fontAlgn="base" hangingPunct="0">
                <a:spcBef>
                  <a:spcPct val="0"/>
                </a:spcBef>
                <a:spcAft>
                  <a:spcPct val="0"/>
                </a:spcAft>
                <a:buFont typeface="Arial" panose="02080604020202020204" pitchFamily="34" charset="0"/>
                <a:defRPr>
                  <a:solidFill>
                    <a:schemeClr val="tx1"/>
                  </a:solidFill>
                  <a:latin typeface="Calibri" panose="020F0502020204030204" pitchFamily="34" charset="0"/>
                  <a:ea typeface="微软雅黑" charset="-122"/>
                </a:defRPr>
              </a:lvl9pPr>
            </a:lstStyle>
            <a:p>
              <a:pPr algn="ctr" eaLnBrk="1" hangingPunct="1"/>
              <a:r>
                <a:rPr lang="en-US" altLang="zh-CN" b="1" dirty="0">
                  <a:solidFill>
                    <a:schemeClr val="bg1"/>
                  </a:solidFill>
                </a:rPr>
                <a:t>4</a:t>
              </a:r>
              <a:endParaRPr lang="en-US" altLang="zh-CN" b="1" dirty="0">
                <a:solidFill>
                  <a:schemeClr val="bg1"/>
                </a:solidFill>
              </a:endParaRPr>
            </a:p>
          </p:txBody>
        </p:sp>
      </p:grpSp>
      <p:sp>
        <p:nvSpPr>
          <p:cNvPr id="77" name="Freeform 711"/>
          <p:cNvSpPr/>
          <p:nvPr/>
        </p:nvSpPr>
        <p:spPr bwMode="auto">
          <a:xfrm>
            <a:off x="4042172" y="2088357"/>
            <a:ext cx="984647" cy="675085"/>
          </a:xfrm>
          <a:custGeom>
            <a:avLst/>
            <a:gdLst>
              <a:gd name="T0" fmla="*/ 242959762 w 1537"/>
              <a:gd name="T1" fmla="*/ 470000163 h 1052"/>
              <a:gd name="T2" fmla="*/ 345105038 w 1537"/>
              <a:gd name="T3" fmla="*/ 770155335 h 1052"/>
              <a:gd name="T4" fmla="*/ 839780677 w 1537"/>
              <a:gd name="T5" fmla="*/ 759905855 h 1052"/>
              <a:gd name="T6" fmla="*/ 963814105 w 1537"/>
              <a:gd name="T7" fmla="*/ 299423616 h 1052"/>
              <a:gd name="T8" fmla="*/ 990079887 w 1537"/>
              <a:gd name="T9" fmla="*/ 74672587 h 1052"/>
              <a:gd name="T10" fmla="*/ 864587534 w 1537"/>
              <a:gd name="T11" fmla="*/ 218161894 h 1052"/>
              <a:gd name="T12" fmla="*/ 694588561 w 1537"/>
              <a:gd name="T13" fmla="*/ 382149306 h 1052"/>
              <a:gd name="T14" fmla="*/ 567636429 w 1537"/>
              <a:gd name="T15" fmla="*/ 189610686 h 1052"/>
              <a:gd name="T16" fmla="*/ 483001674 w 1537"/>
              <a:gd name="T17" fmla="*/ 38068277 h 1052"/>
              <a:gd name="T18" fmla="*/ 465491152 w 1537"/>
              <a:gd name="T19" fmla="*/ 207912413 h 1052"/>
              <a:gd name="T20" fmla="*/ 424632700 w 1537"/>
              <a:gd name="T21" fmla="*/ 364579134 h 1052"/>
              <a:gd name="T22" fmla="*/ 210857425 w 1537"/>
              <a:gd name="T23" fmla="*/ 213037581 h 1052"/>
              <a:gd name="T24" fmla="*/ 13132891 w 1537"/>
              <a:gd name="T25" fmla="*/ 208644824 h 1052"/>
              <a:gd name="T26" fmla="*/ 137166318 w 1537"/>
              <a:gd name="T27" fmla="*/ 295030859 h 1052"/>
              <a:gd name="T28" fmla="*/ 242959762 w 1537"/>
              <a:gd name="T29" fmla="*/ 470000163 h 105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537" h="1052">
                <a:moveTo>
                  <a:pt x="333" y="642"/>
                </a:moveTo>
                <a:cubicBezTo>
                  <a:pt x="379" y="783"/>
                  <a:pt x="443" y="906"/>
                  <a:pt x="473" y="1052"/>
                </a:cubicBezTo>
                <a:cubicBezTo>
                  <a:pt x="695" y="1016"/>
                  <a:pt x="933" y="1000"/>
                  <a:pt x="1151" y="1038"/>
                </a:cubicBezTo>
                <a:cubicBezTo>
                  <a:pt x="1211" y="832"/>
                  <a:pt x="1253" y="609"/>
                  <a:pt x="1321" y="409"/>
                </a:cubicBezTo>
                <a:cubicBezTo>
                  <a:pt x="1470" y="385"/>
                  <a:pt x="1537" y="157"/>
                  <a:pt x="1357" y="102"/>
                </a:cubicBezTo>
                <a:cubicBezTo>
                  <a:pt x="1200" y="54"/>
                  <a:pt x="1127" y="231"/>
                  <a:pt x="1185" y="298"/>
                </a:cubicBezTo>
                <a:cubicBezTo>
                  <a:pt x="1095" y="368"/>
                  <a:pt x="1048" y="498"/>
                  <a:pt x="952" y="522"/>
                </a:cubicBezTo>
                <a:cubicBezTo>
                  <a:pt x="911" y="455"/>
                  <a:pt x="807" y="335"/>
                  <a:pt x="778" y="259"/>
                </a:cubicBezTo>
                <a:cubicBezTo>
                  <a:pt x="857" y="190"/>
                  <a:pt x="836" y="0"/>
                  <a:pt x="662" y="52"/>
                </a:cubicBezTo>
                <a:cubicBezTo>
                  <a:pt x="490" y="104"/>
                  <a:pt x="565" y="260"/>
                  <a:pt x="638" y="284"/>
                </a:cubicBezTo>
                <a:cubicBezTo>
                  <a:pt x="610" y="368"/>
                  <a:pt x="617" y="440"/>
                  <a:pt x="582" y="498"/>
                </a:cubicBezTo>
                <a:cubicBezTo>
                  <a:pt x="498" y="452"/>
                  <a:pt x="372" y="339"/>
                  <a:pt x="289" y="291"/>
                </a:cubicBezTo>
                <a:cubicBezTo>
                  <a:pt x="416" y="68"/>
                  <a:pt x="49" y="72"/>
                  <a:pt x="18" y="285"/>
                </a:cubicBezTo>
                <a:cubicBezTo>
                  <a:pt x="0" y="415"/>
                  <a:pt x="113" y="319"/>
                  <a:pt x="188" y="403"/>
                </a:cubicBezTo>
                <a:cubicBezTo>
                  <a:pt x="244" y="464"/>
                  <a:pt x="333" y="642"/>
                  <a:pt x="333" y="642"/>
                </a:cubicBezTo>
                <a:close/>
              </a:path>
            </a:pathLst>
          </a:custGeom>
          <a:solidFill>
            <a:srgbClr val="1B4367"/>
          </a:solidFill>
          <a:ln w="9525">
            <a:noFill/>
          </a:ln>
        </p:spPr>
        <p:txBody>
          <a:bodyPr lIns="68580" tIns="34290" rIns="68580" bIns="34290"/>
          <a:lstStyle/>
          <a:p>
            <a:endParaRPr lang="zh-CN" altLang="en-US">
              <a:solidFill>
                <a:schemeClr val="bg1"/>
              </a:solidFill>
            </a:endParaRPr>
          </a:p>
        </p:txBody>
      </p:sp>
      <p:grpSp>
        <p:nvGrpSpPr>
          <p:cNvPr id="3" name="组合 2"/>
          <p:cNvGrpSpPr/>
          <p:nvPr/>
        </p:nvGrpSpPr>
        <p:grpSpPr>
          <a:xfrm>
            <a:off x="709295" y="309880"/>
            <a:ext cx="5426075" cy="437515"/>
            <a:chOff x="1117" y="488"/>
            <a:chExt cx="8545" cy="689"/>
          </a:xfrm>
        </p:grpSpPr>
        <p:sp>
          <p:nvSpPr>
            <p:cNvPr id="24" name="文本框 15"/>
            <p:cNvSpPr txBox="1"/>
            <p:nvPr/>
          </p:nvSpPr>
          <p:spPr>
            <a:xfrm>
              <a:off x="1117" y="488"/>
              <a:ext cx="8545" cy="689"/>
            </a:xfrm>
            <a:prstGeom prst="rect">
              <a:avLst/>
            </a:prstGeom>
            <a:noFill/>
          </p:spPr>
          <p:txBody>
            <a:bodyPr wrap="square" lIns="68580" tIns="34290" rIns="68580" bIns="34290" rtlCol="0">
              <a:spAutoFit/>
            </a:bodyPr>
            <a:p>
              <a:r>
                <a:rPr lang="zh-CN" altLang="en-US" sz="2400" b="1" dirty="0">
                  <a:solidFill>
                    <a:srgbClr val="1B4367"/>
                  </a:solidFill>
                  <a:cs typeface="+mn-ea"/>
                  <a:sym typeface="+mn-lt"/>
                </a:rPr>
                <a:t>五、围绕工作落实加强指导监督</a:t>
              </a:r>
              <a:endParaRPr lang="zh-CN" altLang="en-US" sz="2400" b="1" dirty="0">
                <a:solidFill>
                  <a:srgbClr val="1B4367"/>
                </a:solidFill>
                <a:cs typeface="+mn-ea"/>
                <a:sym typeface="+mn-lt"/>
              </a:endParaRPr>
            </a:p>
          </p:txBody>
        </p:sp>
        <p:cxnSp>
          <p:nvCxnSpPr>
            <p:cNvPr id="4" name="直接连接符 3"/>
            <p:cNvCxnSpPr/>
            <p:nvPr/>
          </p:nvCxnSpPr>
          <p:spPr>
            <a:xfrm>
              <a:off x="1238" y="1131"/>
              <a:ext cx="6801" cy="31"/>
            </a:xfrm>
            <a:prstGeom prst="line">
              <a:avLst/>
            </a:prstGeom>
          </p:spPr>
          <p:style>
            <a:lnRef idx="3">
              <a:schemeClr val="dk1"/>
            </a:lnRef>
            <a:fillRef idx="0">
              <a:schemeClr val="dk1"/>
            </a:fillRef>
            <a:effectRef idx="2">
              <a:schemeClr val="dk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slow" p14:dur="1600" advClick="0" advTm="1000">
        <p14:prism isInverted="1"/>
      </p:transition>
    </mc:Choice>
    <mc:Fallback>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7"/>
                                        </p:tgtEl>
                                        <p:attrNameLst>
                                          <p:attrName>style.visibility</p:attrName>
                                        </p:attrNameLst>
                                      </p:cBhvr>
                                      <p:to>
                                        <p:strVal val="visible"/>
                                      </p:to>
                                    </p:set>
                                    <p:anim calcmode="lin" valueType="num">
                                      <p:cBhvr>
                                        <p:cTn id="7" dur="500" fill="hold"/>
                                        <p:tgtEl>
                                          <p:spTgt spid="77"/>
                                        </p:tgtEl>
                                        <p:attrNameLst>
                                          <p:attrName>ppt_w</p:attrName>
                                        </p:attrNameLst>
                                      </p:cBhvr>
                                      <p:tavLst>
                                        <p:tav tm="0">
                                          <p:val>
                                            <p:fltVal val="0"/>
                                          </p:val>
                                        </p:tav>
                                        <p:tav tm="100000">
                                          <p:val>
                                            <p:strVal val="#ppt_w"/>
                                          </p:val>
                                        </p:tav>
                                      </p:tavLst>
                                    </p:anim>
                                    <p:anim calcmode="lin" valueType="num">
                                      <p:cBhvr>
                                        <p:cTn id="8" dur="500" fill="hold"/>
                                        <p:tgtEl>
                                          <p:spTgt spid="77"/>
                                        </p:tgtEl>
                                        <p:attrNameLst>
                                          <p:attrName>ppt_h</p:attrName>
                                        </p:attrNameLst>
                                      </p:cBhvr>
                                      <p:tavLst>
                                        <p:tav tm="0">
                                          <p:val>
                                            <p:fltVal val="0"/>
                                          </p:val>
                                        </p:tav>
                                        <p:tav tm="100000">
                                          <p:val>
                                            <p:strVal val="#ppt_h"/>
                                          </p:val>
                                        </p:tav>
                                      </p:tavLst>
                                    </p:anim>
                                    <p:animEffect transition="in" filter="fade">
                                      <p:cBhvr>
                                        <p:cTn id="9" dur="500"/>
                                        <p:tgtEl>
                                          <p:spTgt spid="77"/>
                                        </p:tgtEl>
                                      </p:cBhvr>
                                    </p:animEffect>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62"/>
                                        </p:tgtEl>
                                        <p:attrNameLst>
                                          <p:attrName>style.visibility</p:attrName>
                                        </p:attrNameLst>
                                      </p:cBhvr>
                                      <p:to>
                                        <p:strVal val="visible"/>
                                      </p:to>
                                    </p:set>
                                    <p:anim calcmode="lin" valueType="num">
                                      <p:cBhvr>
                                        <p:cTn id="13" dur="500" fill="hold"/>
                                        <p:tgtEl>
                                          <p:spTgt spid="62"/>
                                        </p:tgtEl>
                                        <p:attrNameLst>
                                          <p:attrName>ppt_w</p:attrName>
                                        </p:attrNameLst>
                                      </p:cBhvr>
                                      <p:tavLst>
                                        <p:tav tm="0">
                                          <p:val>
                                            <p:fltVal val="0"/>
                                          </p:val>
                                        </p:tav>
                                        <p:tav tm="100000">
                                          <p:val>
                                            <p:strVal val="#ppt_w"/>
                                          </p:val>
                                        </p:tav>
                                      </p:tavLst>
                                    </p:anim>
                                    <p:anim calcmode="lin" valueType="num">
                                      <p:cBhvr>
                                        <p:cTn id="14" dur="500" fill="hold"/>
                                        <p:tgtEl>
                                          <p:spTgt spid="62"/>
                                        </p:tgtEl>
                                        <p:attrNameLst>
                                          <p:attrName>ppt_h</p:attrName>
                                        </p:attrNameLst>
                                      </p:cBhvr>
                                      <p:tavLst>
                                        <p:tav tm="0">
                                          <p:val>
                                            <p:fltVal val="0"/>
                                          </p:val>
                                        </p:tav>
                                        <p:tav tm="100000">
                                          <p:val>
                                            <p:strVal val="#ppt_h"/>
                                          </p:val>
                                        </p:tav>
                                      </p:tavLst>
                                    </p:anim>
                                    <p:animEffect transition="in" filter="fade">
                                      <p:cBhvr>
                                        <p:cTn id="15" dur="500"/>
                                        <p:tgtEl>
                                          <p:spTgt spid="62"/>
                                        </p:tgtEl>
                                      </p:cBhvr>
                                    </p:animEffect>
                                  </p:childTnLst>
                                </p:cTn>
                              </p:par>
                            </p:childTnLst>
                          </p:cTn>
                        </p:par>
                        <p:par>
                          <p:cTn id="16" fill="hold">
                            <p:stCondLst>
                              <p:cond delay="1000"/>
                            </p:stCondLst>
                            <p:childTnLst>
                              <p:par>
                                <p:cTn id="17" presetID="22" presetClass="entr" presetSubtype="8" fill="hold" grpId="0" nodeType="afterEffect">
                                  <p:stCondLst>
                                    <p:cond delay="0"/>
                                  </p:stCondLst>
                                  <p:childTnLst>
                                    <p:set>
                                      <p:cBhvr>
                                        <p:cTn id="18" dur="1" fill="hold">
                                          <p:stCondLst>
                                            <p:cond delay="0"/>
                                          </p:stCondLst>
                                        </p:cTn>
                                        <p:tgtEl>
                                          <p:spTgt spid="61"/>
                                        </p:tgtEl>
                                        <p:attrNameLst>
                                          <p:attrName>style.visibility</p:attrName>
                                        </p:attrNameLst>
                                      </p:cBhvr>
                                      <p:to>
                                        <p:strVal val="visible"/>
                                      </p:to>
                                    </p:set>
                                    <p:animEffect transition="in" filter="wipe(left)">
                                      <p:cBhvr>
                                        <p:cTn id="19" dur="500"/>
                                        <p:tgtEl>
                                          <p:spTgt spid="61"/>
                                        </p:tgtEl>
                                      </p:cBhvr>
                                    </p:animEffect>
                                  </p:childTnLst>
                                </p:cTn>
                              </p:par>
                            </p:childTnLst>
                          </p:cTn>
                        </p:par>
                        <p:par>
                          <p:cTn id="20" fill="hold">
                            <p:stCondLst>
                              <p:cond delay="1500"/>
                            </p:stCondLst>
                            <p:childTnLst>
                              <p:par>
                                <p:cTn id="21" presetID="10" presetClass="entr" presetSubtype="0" fill="hold" nodeType="afterEffect">
                                  <p:stCondLst>
                                    <p:cond delay="0"/>
                                  </p:stCondLst>
                                  <p:childTnLst>
                                    <p:set>
                                      <p:cBhvr>
                                        <p:cTn id="22" dur="1" fill="hold">
                                          <p:stCondLst>
                                            <p:cond delay="0"/>
                                          </p:stCondLst>
                                        </p:cTn>
                                        <p:tgtEl>
                                          <p:spTgt spid="65"/>
                                        </p:tgtEl>
                                        <p:attrNameLst>
                                          <p:attrName>style.visibility</p:attrName>
                                        </p:attrNameLst>
                                      </p:cBhvr>
                                      <p:to>
                                        <p:strVal val="visible"/>
                                      </p:to>
                                    </p:set>
                                    <p:anim calcmode="lin" valueType="num">
                                      <p:cBhvr>
                                        <p:cTn id="23" dur="500" fill="hold"/>
                                        <p:tgtEl>
                                          <p:spTgt spid="65"/>
                                        </p:tgtEl>
                                        <p:attrNameLst>
                                          <p:attrName>ppt_w</p:attrName>
                                        </p:attrNameLst>
                                      </p:cBhvr>
                                      <p:tavLst>
                                        <p:tav tm="0">
                                          <p:val>
                                            <p:fltVal val="0"/>
                                          </p:val>
                                        </p:tav>
                                        <p:tav tm="100000">
                                          <p:val>
                                            <p:strVal val="#ppt_w"/>
                                          </p:val>
                                        </p:tav>
                                      </p:tavLst>
                                    </p:anim>
                                    <p:anim calcmode="lin" valueType="num">
                                      <p:cBhvr>
                                        <p:cTn id="24" dur="500" fill="hold"/>
                                        <p:tgtEl>
                                          <p:spTgt spid="65"/>
                                        </p:tgtEl>
                                        <p:attrNameLst>
                                          <p:attrName>ppt_h</p:attrName>
                                        </p:attrNameLst>
                                      </p:cBhvr>
                                      <p:tavLst>
                                        <p:tav tm="0">
                                          <p:val>
                                            <p:fltVal val="0"/>
                                          </p:val>
                                        </p:tav>
                                        <p:tav tm="100000">
                                          <p:val>
                                            <p:strVal val="#ppt_h"/>
                                          </p:val>
                                        </p:tav>
                                      </p:tavLst>
                                    </p:anim>
                                    <p:animEffect transition="in" filter="fade">
                                      <p:cBhvr>
                                        <p:cTn id="25" dur="500"/>
                                        <p:tgtEl>
                                          <p:spTgt spid="65"/>
                                        </p:tgtEl>
                                      </p:cBhvr>
                                    </p:animEffect>
                                  </p:childTnLst>
                                </p:cTn>
                              </p:par>
                            </p:childTnLst>
                          </p:cTn>
                        </p:par>
                        <p:par>
                          <p:cTn id="26" fill="hold">
                            <p:stCondLst>
                              <p:cond delay="2000"/>
                            </p:stCondLst>
                            <p:childTnLst>
                              <p:par>
                                <p:cTn id="27" presetID="22" presetClass="entr" presetSubtype="1" fill="hold" grpId="0" nodeType="afterEffect">
                                  <p:stCondLst>
                                    <p:cond delay="0"/>
                                  </p:stCondLst>
                                  <p:childTnLst>
                                    <p:set>
                                      <p:cBhvr>
                                        <p:cTn id="28" dur="1" fill="hold">
                                          <p:stCondLst>
                                            <p:cond delay="0"/>
                                          </p:stCondLst>
                                        </p:cTn>
                                        <p:tgtEl>
                                          <p:spTgt spid="57"/>
                                        </p:tgtEl>
                                        <p:attrNameLst>
                                          <p:attrName>style.visibility</p:attrName>
                                        </p:attrNameLst>
                                      </p:cBhvr>
                                      <p:to>
                                        <p:strVal val="visible"/>
                                      </p:to>
                                    </p:set>
                                    <p:animEffect transition="in" filter="wipe(up)">
                                      <p:cBhvr>
                                        <p:cTn id="29" dur="500"/>
                                        <p:tgtEl>
                                          <p:spTgt spid="57"/>
                                        </p:tgtEl>
                                      </p:cBhvr>
                                    </p:animEffect>
                                  </p:childTnLst>
                                </p:cTn>
                              </p:par>
                            </p:childTnLst>
                          </p:cTn>
                        </p:par>
                        <p:par>
                          <p:cTn id="30" fill="hold">
                            <p:stCondLst>
                              <p:cond delay="2500"/>
                            </p:stCondLst>
                            <p:childTnLst>
                              <p:par>
                                <p:cTn id="31" presetID="10" presetClass="entr" presetSubtype="0" fill="hold" nodeType="afterEffect">
                                  <p:stCondLst>
                                    <p:cond delay="0"/>
                                  </p:stCondLst>
                                  <p:childTnLst>
                                    <p:set>
                                      <p:cBhvr>
                                        <p:cTn id="32" dur="1" fill="hold">
                                          <p:stCondLst>
                                            <p:cond delay="0"/>
                                          </p:stCondLst>
                                        </p:cTn>
                                        <p:tgtEl>
                                          <p:spTgt spid="68"/>
                                        </p:tgtEl>
                                        <p:attrNameLst>
                                          <p:attrName>style.visibility</p:attrName>
                                        </p:attrNameLst>
                                      </p:cBhvr>
                                      <p:to>
                                        <p:strVal val="visible"/>
                                      </p:to>
                                    </p:set>
                                    <p:anim calcmode="lin" valueType="num">
                                      <p:cBhvr>
                                        <p:cTn id="33" dur="500" fill="hold"/>
                                        <p:tgtEl>
                                          <p:spTgt spid="68"/>
                                        </p:tgtEl>
                                        <p:attrNameLst>
                                          <p:attrName>ppt_w</p:attrName>
                                        </p:attrNameLst>
                                      </p:cBhvr>
                                      <p:tavLst>
                                        <p:tav tm="0">
                                          <p:val>
                                            <p:fltVal val="0"/>
                                          </p:val>
                                        </p:tav>
                                        <p:tav tm="100000">
                                          <p:val>
                                            <p:strVal val="#ppt_w"/>
                                          </p:val>
                                        </p:tav>
                                      </p:tavLst>
                                    </p:anim>
                                    <p:anim calcmode="lin" valueType="num">
                                      <p:cBhvr>
                                        <p:cTn id="34" dur="500" fill="hold"/>
                                        <p:tgtEl>
                                          <p:spTgt spid="68"/>
                                        </p:tgtEl>
                                        <p:attrNameLst>
                                          <p:attrName>ppt_h</p:attrName>
                                        </p:attrNameLst>
                                      </p:cBhvr>
                                      <p:tavLst>
                                        <p:tav tm="0">
                                          <p:val>
                                            <p:fltVal val="0"/>
                                          </p:val>
                                        </p:tav>
                                        <p:tav tm="100000">
                                          <p:val>
                                            <p:strVal val="#ppt_h"/>
                                          </p:val>
                                        </p:tav>
                                      </p:tavLst>
                                    </p:anim>
                                    <p:animEffect transition="in" filter="fade">
                                      <p:cBhvr>
                                        <p:cTn id="35" dur="500"/>
                                        <p:tgtEl>
                                          <p:spTgt spid="68"/>
                                        </p:tgtEl>
                                      </p:cBhvr>
                                    </p:animEffect>
                                  </p:childTnLst>
                                </p:cTn>
                              </p:par>
                            </p:childTnLst>
                          </p:cTn>
                        </p:par>
                        <p:par>
                          <p:cTn id="36" fill="hold">
                            <p:stCondLst>
                              <p:cond delay="3000"/>
                            </p:stCondLst>
                            <p:childTnLst>
                              <p:par>
                                <p:cTn id="37" presetID="22" presetClass="entr" presetSubtype="1" fill="hold" grpId="0" nodeType="afterEffect">
                                  <p:stCondLst>
                                    <p:cond delay="0"/>
                                  </p:stCondLst>
                                  <p:childTnLst>
                                    <p:set>
                                      <p:cBhvr>
                                        <p:cTn id="38" dur="1" fill="hold">
                                          <p:stCondLst>
                                            <p:cond delay="0"/>
                                          </p:stCondLst>
                                        </p:cTn>
                                        <p:tgtEl>
                                          <p:spTgt spid="58"/>
                                        </p:tgtEl>
                                        <p:attrNameLst>
                                          <p:attrName>style.visibility</p:attrName>
                                        </p:attrNameLst>
                                      </p:cBhvr>
                                      <p:to>
                                        <p:strVal val="visible"/>
                                      </p:to>
                                    </p:set>
                                    <p:animEffect transition="in" filter="wipe(up)">
                                      <p:cBhvr>
                                        <p:cTn id="39" dur="500"/>
                                        <p:tgtEl>
                                          <p:spTgt spid="58"/>
                                        </p:tgtEl>
                                      </p:cBhvr>
                                    </p:animEffect>
                                  </p:childTnLst>
                                </p:cTn>
                              </p:par>
                            </p:childTnLst>
                          </p:cTn>
                        </p:par>
                        <p:par>
                          <p:cTn id="40" fill="hold">
                            <p:stCondLst>
                              <p:cond delay="3500"/>
                            </p:stCondLst>
                            <p:childTnLst>
                              <p:par>
                                <p:cTn id="41" presetID="10" presetClass="entr" presetSubtype="0" fill="hold" nodeType="afterEffect">
                                  <p:stCondLst>
                                    <p:cond delay="0"/>
                                  </p:stCondLst>
                                  <p:childTnLst>
                                    <p:set>
                                      <p:cBhvr>
                                        <p:cTn id="42" dur="1" fill="hold">
                                          <p:stCondLst>
                                            <p:cond delay="0"/>
                                          </p:stCondLst>
                                        </p:cTn>
                                        <p:tgtEl>
                                          <p:spTgt spid="74"/>
                                        </p:tgtEl>
                                        <p:attrNameLst>
                                          <p:attrName>style.visibility</p:attrName>
                                        </p:attrNameLst>
                                      </p:cBhvr>
                                      <p:to>
                                        <p:strVal val="visible"/>
                                      </p:to>
                                    </p:set>
                                    <p:anim calcmode="lin" valueType="num">
                                      <p:cBhvr>
                                        <p:cTn id="43" dur="500" fill="hold"/>
                                        <p:tgtEl>
                                          <p:spTgt spid="74"/>
                                        </p:tgtEl>
                                        <p:attrNameLst>
                                          <p:attrName>ppt_w</p:attrName>
                                        </p:attrNameLst>
                                      </p:cBhvr>
                                      <p:tavLst>
                                        <p:tav tm="0">
                                          <p:val>
                                            <p:fltVal val="0"/>
                                          </p:val>
                                        </p:tav>
                                        <p:tav tm="100000">
                                          <p:val>
                                            <p:strVal val="#ppt_w"/>
                                          </p:val>
                                        </p:tav>
                                      </p:tavLst>
                                    </p:anim>
                                    <p:anim calcmode="lin" valueType="num">
                                      <p:cBhvr>
                                        <p:cTn id="44" dur="500" fill="hold"/>
                                        <p:tgtEl>
                                          <p:spTgt spid="74"/>
                                        </p:tgtEl>
                                        <p:attrNameLst>
                                          <p:attrName>ppt_h</p:attrName>
                                        </p:attrNameLst>
                                      </p:cBhvr>
                                      <p:tavLst>
                                        <p:tav tm="0">
                                          <p:val>
                                            <p:fltVal val="0"/>
                                          </p:val>
                                        </p:tav>
                                        <p:tav tm="100000">
                                          <p:val>
                                            <p:strVal val="#ppt_h"/>
                                          </p:val>
                                        </p:tav>
                                      </p:tavLst>
                                    </p:anim>
                                    <p:animEffect transition="in" filter="fade">
                                      <p:cBhvr>
                                        <p:cTn id="45" dur="500"/>
                                        <p:tgtEl>
                                          <p:spTgt spid="74"/>
                                        </p:tgtEl>
                                      </p:cBhvr>
                                    </p:animEffect>
                                  </p:childTnLst>
                                </p:cTn>
                              </p:par>
                            </p:childTnLst>
                          </p:cTn>
                        </p:par>
                        <p:par>
                          <p:cTn id="46" fill="hold">
                            <p:stCondLst>
                              <p:cond delay="4000"/>
                            </p:stCondLst>
                            <p:childTnLst>
                              <p:par>
                                <p:cTn id="47" presetID="22" presetClass="entr" presetSubtype="2" fill="hold" grpId="0" nodeType="afterEffect">
                                  <p:stCondLst>
                                    <p:cond delay="0"/>
                                  </p:stCondLst>
                                  <p:childTnLst>
                                    <p:set>
                                      <p:cBhvr>
                                        <p:cTn id="48" dur="1" fill="hold">
                                          <p:stCondLst>
                                            <p:cond delay="0"/>
                                          </p:stCondLst>
                                        </p:cTn>
                                        <p:tgtEl>
                                          <p:spTgt spid="59"/>
                                        </p:tgtEl>
                                        <p:attrNameLst>
                                          <p:attrName>style.visibility</p:attrName>
                                        </p:attrNameLst>
                                      </p:cBhvr>
                                      <p:to>
                                        <p:strVal val="visible"/>
                                      </p:to>
                                    </p:set>
                                    <p:animEffect transition="in" filter="wipe(right)">
                                      <p:cBhvr>
                                        <p:cTn id="49" dur="500"/>
                                        <p:tgtEl>
                                          <p:spTgt spid="59"/>
                                        </p:tgtEl>
                                      </p:cBhvr>
                                    </p:animEffect>
                                  </p:childTnLst>
                                </p:cTn>
                              </p:par>
                            </p:childTnLst>
                          </p:cTn>
                        </p:par>
                        <p:par>
                          <p:cTn id="50" fill="hold">
                            <p:stCondLst>
                              <p:cond delay="4500"/>
                            </p:stCondLst>
                            <p:childTnLst>
                              <p:par>
                                <p:cTn id="51" presetID="10" presetClass="entr" presetSubtype="0" fill="hold" nodeType="afterEffect">
                                  <p:stCondLst>
                                    <p:cond delay="0"/>
                                  </p:stCondLst>
                                  <p:childTnLst>
                                    <p:set>
                                      <p:cBhvr>
                                        <p:cTn id="52" dur="1" fill="hold">
                                          <p:stCondLst>
                                            <p:cond delay="0"/>
                                          </p:stCondLst>
                                        </p:cTn>
                                        <p:tgtEl>
                                          <p:spTgt spid="71"/>
                                        </p:tgtEl>
                                        <p:attrNameLst>
                                          <p:attrName>style.visibility</p:attrName>
                                        </p:attrNameLst>
                                      </p:cBhvr>
                                      <p:to>
                                        <p:strVal val="visible"/>
                                      </p:to>
                                    </p:set>
                                    <p:anim calcmode="lin" valueType="num">
                                      <p:cBhvr>
                                        <p:cTn id="53" dur="500" fill="hold"/>
                                        <p:tgtEl>
                                          <p:spTgt spid="71"/>
                                        </p:tgtEl>
                                        <p:attrNameLst>
                                          <p:attrName>ppt_w</p:attrName>
                                        </p:attrNameLst>
                                      </p:cBhvr>
                                      <p:tavLst>
                                        <p:tav tm="0">
                                          <p:val>
                                            <p:fltVal val="0"/>
                                          </p:val>
                                        </p:tav>
                                        <p:tav tm="100000">
                                          <p:val>
                                            <p:strVal val="#ppt_w"/>
                                          </p:val>
                                        </p:tav>
                                      </p:tavLst>
                                    </p:anim>
                                    <p:anim calcmode="lin" valueType="num">
                                      <p:cBhvr>
                                        <p:cTn id="54" dur="500" fill="hold"/>
                                        <p:tgtEl>
                                          <p:spTgt spid="71"/>
                                        </p:tgtEl>
                                        <p:attrNameLst>
                                          <p:attrName>ppt_h</p:attrName>
                                        </p:attrNameLst>
                                      </p:cBhvr>
                                      <p:tavLst>
                                        <p:tav tm="0">
                                          <p:val>
                                            <p:fltVal val="0"/>
                                          </p:val>
                                        </p:tav>
                                        <p:tav tm="100000">
                                          <p:val>
                                            <p:strVal val="#ppt_h"/>
                                          </p:val>
                                        </p:tav>
                                      </p:tavLst>
                                    </p:anim>
                                    <p:animEffect transition="in" filter="fade">
                                      <p:cBhvr>
                                        <p:cTn id="55" dur="500"/>
                                        <p:tgtEl>
                                          <p:spTgt spid="71"/>
                                        </p:tgtEl>
                                      </p:cBhvr>
                                    </p:animEffect>
                                  </p:childTnLst>
                                </p:cTn>
                              </p:par>
                            </p:childTnLst>
                          </p:cTn>
                        </p:par>
                        <p:par>
                          <p:cTn id="56" fill="hold">
                            <p:stCondLst>
                              <p:cond delay="5000"/>
                            </p:stCondLst>
                            <p:childTnLst>
                              <p:par>
                                <p:cTn id="57" presetID="22" presetClass="entr" presetSubtype="4" fill="hold" grpId="0" nodeType="afterEffect">
                                  <p:stCondLst>
                                    <p:cond delay="0"/>
                                  </p:stCondLst>
                                  <p:childTnLst>
                                    <p:set>
                                      <p:cBhvr>
                                        <p:cTn id="58" dur="1" fill="hold">
                                          <p:stCondLst>
                                            <p:cond delay="0"/>
                                          </p:stCondLst>
                                        </p:cTn>
                                        <p:tgtEl>
                                          <p:spTgt spid="60"/>
                                        </p:tgtEl>
                                        <p:attrNameLst>
                                          <p:attrName>style.visibility</p:attrName>
                                        </p:attrNameLst>
                                      </p:cBhvr>
                                      <p:to>
                                        <p:strVal val="visible"/>
                                      </p:to>
                                    </p:set>
                                    <p:animEffect transition="in" filter="wipe(down)">
                                      <p:cBhvr>
                                        <p:cTn id="59" dur="500"/>
                                        <p:tgtEl>
                                          <p:spTgt spid="60"/>
                                        </p:tgtEl>
                                      </p:cBhvr>
                                    </p:animEffect>
                                  </p:childTnLst>
                                </p:cTn>
                              </p:par>
                            </p:childTnLst>
                          </p:cTn>
                        </p:par>
                        <p:par>
                          <p:cTn id="60" fill="hold">
                            <p:stCondLst>
                              <p:cond delay="5500"/>
                            </p:stCondLst>
                            <p:childTnLst>
                              <p:par>
                                <p:cTn id="61" presetID="10" presetClass="entr" presetSubtype="0" fill="hold" grpId="0" nodeType="afterEffect">
                                  <p:stCondLst>
                                    <p:cond delay="0"/>
                                  </p:stCondLst>
                                  <p:childTnLst>
                                    <p:set>
                                      <p:cBhvr>
                                        <p:cTn id="62" dur="1" fill="hold">
                                          <p:stCondLst>
                                            <p:cond delay="0"/>
                                          </p:stCondLst>
                                        </p:cTn>
                                        <p:tgtEl>
                                          <p:spTgt spid="53"/>
                                        </p:tgtEl>
                                        <p:attrNameLst>
                                          <p:attrName>style.visibility</p:attrName>
                                        </p:attrNameLst>
                                      </p:cBhvr>
                                      <p:to>
                                        <p:strVal val="visible"/>
                                      </p:to>
                                    </p:set>
                                    <p:animEffect transition="in" filter="fade">
                                      <p:cBhvr>
                                        <p:cTn id="63" dur="500"/>
                                        <p:tgtEl>
                                          <p:spTgt spid="53"/>
                                        </p:tgtEl>
                                      </p:cBhvr>
                                    </p:animEffect>
                                  </p:childTnLst>
                                </p:cTn>
                              </p:par>
                            </p:childTnLst>
                          </p:cTn>
                        </p:par>
                        <p:par>
                          <p:cTn id="64" fill="hold">
                            <p:stCondLst>
                              <p:cond delay="6000"/>
                            </p:stCondLst>
                            <p:childTnLst>
                              <p:par>
                                <p:cTn id="65" presetID="10" presetClass="entr" presetSubtype="0" fill="hold" grpId="0" nodeType="afterEffect">
                                  <p:stCondLst>
                                    <p:cond delay="0"/>
                                  </p:stCondLst>
                                  <p:childTnLst>
                                    <p:set>
                                      <p:cBhvr>
                                        <p:cTn id="66" dur="1" fill="hold">
                                          <p:stCondLst>
                                            <p:cond delay="0"/>
                                          </p:stCondLst>
                                        </p:cTn>
                                        <p:tgtEl>
                                          <p:spTgt spid="52"/>
                                        </p:tgtEl>
                                        <p:attrNameLst>
                                          <p:attrName>style.visibility</p:attrName>
                                        </p:attrNameLst>
                                      </p:cBhvr>
                                      <p:to>
                                        <p:strVal val="visible"/>
                                      </p:to>
                                    </p:set>
                                    <p:animEffect transition="in" filter="fade">
                                      <p:cBhvr>
                                        <p:cTn id="67" dur="500"/>
                                        <p:tgtEl>
                                          <p:spTgt spid="52"/>
                                        </p:tgtEl>
                                      </p:cBhvr>
                                    </p:animEffect>
                                  </p:childTnLst>
                                </p:cTn>
                              </p:par>
                            </p:childTnLst>
                          </p:cTn>
                        </p:par>
                        <p:par>
                          <p:cTn id="68" fill="hold">
                            <p:stCondLst>
                              <p:cond delay="6500"/>
                            </p:stCondLst>
                            <p:childTnLst>
                              <p:par>
                                <p:cTn id="69" presetID="10" presetClass="entr" presetSubtype="0" fill="hold" grpId="0" nodeType="afterEffect">
                                  <p:stCondLst>
                                    <p:cond delay="0"/>
                                  </p:stCondLst>
                                  <p:childTnLst>
                                    <p:set>
                                      <p:cBhvr>
                                        <p:cTn id="70" dur="1" fill="hold">
                                          <p:stCondLst>
                                            <p:cond delay="0"/>
                                          </p:stCondLst>
                                        </p:cTn>
                                        <p:tgtEl>
                                          <p:spTgt spid="55"/>
                                        </p:tgtEl>
                                        <p:attrNameLst>
                                          <p:attrName>style.visibility</p:attrName>
                                        </p:attrNameLst>
                                      </p:cBhvr>
                                      <p:to>
                                        <p:strVal val="visible"/>
                                      </p:to>
                                    </p:set>
                                    <p:animEffect transition="in" filter="fade">
                                      <p:cBhvr>
                                        <p:cTn id="71" dur="500"/>
                                        <p:tgtEl>
                                          <p:spTgt spid="55"/>
                                        </p:tgtEl>
                                      </p:cBhvr>
                                    </p:animEffect>
                                  </p:childTnLst>
                                </p:cTn>
                              </p:par>
                            </p:childTnLst>
                          </p:cTn>
                        </p:par>
                        <p:par>
                          <p:cTn id="72" fill="hold">
                            <p:stCondLst>
                              <p:cond delay="7000"/>
                            </p:stCondLst>
                            <p:childTnLst>
                              <p:par>
                                <p:cTn id="73" presetID="10" presetClass="entr" presetSubtype="0" fill="hold" grpId="0" nodeType="afterEffect">
                                  <p:stCondLst>
                                    <p:cond delay="0"/>
                                  </p:stCondLst>
                                  <p:childTnLst>
                                    <p:set>
                                      <p:cBhvr>
                                        <p:cTn id="74" dur="1" fill="hold">
                                          <p:stCondLst>
                                            <p:cond delay="0"/>
                                          </p:stCondLst>
                                        </p:cTn>
                                        <p:tgtEl>
                                          <p:spTgt spid="56"/>
                                        </p:tgtEl>
                                        <p:attrNameLst>
                                          <p:attrName>style.visibility</p:attrName>
                                        </p:attrNameLst>
                                      </p:cBhvr>
                                      <p:to>
                                        <p:strVal val="visible"/>
                                      </p:to>
                                    </p:set>
                                    <p:animEffect transition="in" filter="fade">
                                      <p:cBhvr>
                                        <p:cTn id="75" dur="500"/>
                                        <p:tgtEl>
                                          <p:spTgt spid="56"/>
                                        </p:tgtEl>
                                      </p:cBhvr>
                                    </p:animEffect>
                                  </p:childTnLst>
                                </p:cTn>
                              </p:par>
                            </p:childTnLst>
                          </p:cTn>
                        </p:par>
                        <p:par>
                          <p:cTn id="76" fill="hold">
                            <p:stCondLst>
                              <p:cond delay="7500"/>
                            </p:stCondLst>
                            <p:childTnLst>
                              <p:par>
                                <p:cTn id="77" presetID="10" presetClass="entr" presetSubtype="0" fill="hold" grpId="0" nodeType="afterEffect">
                                  <p:stCondLst>
                                    <p:cond delay="0"/>
                                  </p:stCondLst>
                                  <p:childTnLst>
                                    <p:set>
                                      <p:cBhvr>
                                        <p:cTn id="78" dur="1" fill="hold">
                                          <p:stCondLst>
                                            <p:cond delay="0"/>
                                          </p:stCondLst>
                                        </p:cTn>
                                        <p:tgtEl>
                                          <p:spTgt spid="54"/>
                                        </p:tgtEl>
                                        <p:attrNameLst>
                                          <p:attrName>style.visibility</p:attrName>
                                        </p:attrNameLst>
                                      </p:cBhvr>
                                      <p:to>
                                        <p:strVal val="visible"/>
                                      </p:to>
                                    </p:set>
                                    <p:animEffect transition="in" filter="fade">
                                      <p:cBhvr>
                                        <p:cTn id="79"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utoUpdateAnimBg="0"/>
      <p:bldP spid="53" grpId="0" autoUpdateAnimBg="0"/>
      <p:bldP spid="54" grpId="0" autoUpdateAnimBg="0"/>
      <p:bldP spid="55" grpId="0" autoUpdateAnimBg="0"/>
      <p:bldP spid="56" grpId="0" autoUpdateAnimBg="0"/>
      <p:bldP spid="57" grpId="0" bldLvl="0" animBg="1"/>
      <p:bldP spid="58" grpId="0" bldLvl="0" animBg="1"/>
      <p:bldP spid="59" grpId="0" bldLvl="0" animBg="1"/>
      <p:bldP spid="60" grpId="0" bldLvl="0" animBg="1"/>
      <p:bldP spid="61" grpId="0" bldLvl="0" animBg="1"/>
      <p:bldP spid="77" grpId="0" bldLvl="0" animBg="1"/>
    </p:bldLst>
  </p:timing>
</p:sld>
</file>

<file path=ppt/theme/theme1.xml><?xml version="1.0" encoding="utf-8"?>
<a:theme xmlns:a="http://schemas.openxmlformats.org/drawingml/2006/main" name="WWW.2PPT.COM  ">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p">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723</Words>
  <Application>WPS 演示</Application>
  <PresentationFormat>全屏显示(16:9)</PresentationFormat>
  <Paragraphs>124</Paragraphs>
  <Slides>8</Slides>
  <Notes>265</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8</vt:i4>
      </vt:variant>
    </vt:vector>
  </HeadingPairs>
  <TitlesOfParts>
    <vt:vector size="22" baseType="lpstr">
      <vt:lpstr>Arial</vt:lpstr>
      <vt:lpstr>宋体</vt:lpstr>
      <vt:lpstr>Wingdings</vt:lpstr>
      <vt:lpstr>DejaVu Sans</vt:lpstr>
      <vt:lpstr>Open Sans</vt:lpstr>
      <vt:lpstr>仿宋_GB2312</vt:lpstr>
      <vt:lpstr>Calibri</vt:lpstr>
      <vt:lpstr>方正书宋_GBK</vt:lpstr>
      <vt:lpstr>微软雅黑</vt:lpstr>
      <vt:lpstr>方正黑体_GBK</vt:lpstr>
      <vt:lpstr>微软雅黑</vt:lpstr>
      <vt:lpstr>宋体</vt:lpstr>
      <vt:lpstr>Arial Unicode MS</vt:lpstr>
      <vt:lpstr>WWW.2PPT.COM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WIN</dc:creator>
  <dc:description>www.2ppt.com-爱PPT提供资源下载</dc:description>
  <dc:subject>www.2ppt.com-爱PPT提供资源下载</dc:subject>
  <cp:lastModifiedBy>uos</cp:lastModifiedBy>
  <cp:revision>14</cp:revision>
  <dcterms:created xsi:type="dcterms:W3CDTF">2023-07-06T03:55:22Z</dcterms:created>
  <dcterms:modified xsi:type="dcterms:W3CDTF">2023-07-06T03:55:22Z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2052-11.8.2.1121</vt:lpwstr>
  </property>
  <property fmtid="{D5CDD505-2E9C-101B-9397-08002B2CF9AE}" pid="3" name="ICV">
    <vt:lpwstr>635F53A655094A188058590B807E0CB4</vt:lpwstr>
  </property>
</Properties>
</file>